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60" r:id="rId1"/>
  </p:sldMasterIdLst>
  <p:notesMasterIdLst>
    <p:notesMasterId r:id="rId36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</p:sldIdLst>
  <p:sldSz cx="13004800" cy="9753600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3072">
          <p15:clr>
            <a:srgbClr val="A4A3A4"/>
          </p15:clr>
        </p15:guide>
        <p15:guide id="2" pos="4096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42" d="100"/>
          <a:sy n="42" d="100"/>
        </p:scale>
        <p:origin x="1472" y="56"/>
      </p:cViewPr>
      <p:guideLst>
        <p:guide orient="horz" pos="3072"/>
        <p:guide pos="4096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0" name="Google Shape;50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2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6;p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2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13;p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20;p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3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27;p3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g2e39044c2df_0_1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4" name="Google Shape;134;g2e39044c2df_0_12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1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39;p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p2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6" name="Google Shape;146;p2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p2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3" name="Google Shape;153;p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p3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0" name="Google Shape;160;p3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g2e39044c2df_0_8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7" name="Google Shape;167;g2e39044c2df_0_8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56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g2e39044c2df_0_7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4" name="Google Shape;174;g2e39044c2df_0_7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g2e39044c2df_0_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1" name="Google Shape;181;g2e39044c2df_0_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g2a458ca5d6a_0_56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8" name="Google Shape;188;g2a458ca5d6a_0_56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g2a458ca5d6a_0_56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5" name="Google Shape;195;g2a458ca5d6a_0_56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Google Shape;201;g2a458ca5d6a_0_57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2" name="Google Shape;202;g2a458ca5d6a_0_57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Google Shape;208;g2a458ca5d6a_0_58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9" name="Google Shape;209;g2a458ca5d6a_0_58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Google Shape;215;g2e39044c2df_0_5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6" name="Google Shape;216;g2e39044c2df_0_5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Google Shape;222;g2e39044c2df_0_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3" name="Google Shape;223;g2e39044c2df_0_2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Google Shape;229;g2e39044c2df_0_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0" name="Google Shape;230;g2e39044c2df_0_2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Google Shape;236;g2e39044c2df_0_3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7" name="Google Shape;237;g2e39044c2df_0_3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61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Google Shape;243;g2a458ca5d6a_0_53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4" name="Google Shape;244;g2a458ca5d6a_0_53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" name="Google Shape;250;g2a458ca5d6a_0_53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1" name="Google Shape;251;g2a458ca5d6a_0_53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" name="Google Shape;257;g2a458ca5d6a_0_54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8" name="Google Shape;258;g2a458ca5d6a_0_54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" name="Google Shape;264;g2a458ca5d6a_0_54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5" name="Google Shape;265;g2a458ca5d6a_0_54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" name="Google Shape;270;g2a458ca5d6a_0_55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1" name="Google Shape;271;g2a458ca5d6a_0_55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4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68;p4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73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80;p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85;p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92;p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2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99;p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 txBox="1">
            <a:spLocks noGrp="1"/>
          </p:cNvSpPr>
          <p:nvPr>
            <p:ph type="ctrTitle"/>
          </p:nvPr>
        </p:nvSpPr>
        <p:spPr>
          <a:xfrm>
            <a:off x="974725" y="3030538"/>
            <a:ext cx="11055350" cy="2090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" name="Google Shape;10;p2"/>
          <p:cNvSpPr txBox="1">
            <a:spLocks noGrp="1"/>
          </p:cNvSpPr>
          <p:nvPr>
            <p:ph type="subTitle" idx="1"/>
          </p:nvPr>
        </p:nvSpPr>
        <p:spPr>
          <a:xfrm>
            <a:off x="1951038" y="5527675"/>
            <a:ext cx="9102725" cy="24923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ctr" anchorCtr="0">
            <a:noAutofit/>
          </a:bodyPr>
          <a:lstStyle>
            <a:lvl1pPr lvl="0" algn="ctr">
              <a:spcBef>
                <a:spcPts val="2400"/>
              </a:spcBef>
              <a:spcAft>
                <a:spcPts val="0"/>
              </a:spcAft>
              <a:buClr>
                <a:schemeClr val="dk1"/>
              </a:buClr>
              <a:buSzPts val="7182"/>
              <a:buNone/>
              <a:defRPr/>
            </a:lvl1pPr>
            <a:lvl2pPr lvl="1" algn="ctr">
              <a:spcBef>
                <a:spcPts val="2400"/>
              </a:spcBef>
              <a:spcAft>
                <a:spcPts val="0"/>
              </a:spcAft>
              <a:buClr>
                <a:schemeClr val="dk1"/>
              </a:buClr>
              <a:buSzPts val="7182"/>
              <a:buNone/>
              <a:defRPr/>
            </a:lvl2pPr>
            <a:lvl3pPr lvl="2" algn="ctr">
              <a:spcBef>
                <a:spcPts val="2400"/>
              </a:spcBef>
              <a:spcAft>
                <a:spcPts val="0"/>
              </a:spcAft>
              <a:buClr>
                <a:schemeClr val="dk1"/>
              </a:buClr>
              <a:buSzPts val="7182"/>
              <a:buNone/>
              <a:defRPr/>
            </a:lvl3pPr>
            <a:lvl4pPr lvl="3" algn="ctr">
              <a:spcBef>
                <a:spcPts val="2400"/>
              </a:spcBef>
              <a:spcAft>
                <a:spcPts val="0"/>
              </a:spcAft>
              <a:buClr>
                <a:schemeClr val="dk1"/>
              </a:buClr>
              <a:buSzPts val="7182"/>
              <a:buNone/>
              <a:defRPr/>
            </a:lvl4pPr>
            <a:lvl5pPr lvl="4" algn="ctr">
              <a:spcBef>
                <a:spcPts val="2400"/>
              </a:spcBef>
              <a:spcAft>
                <a:spcPts val="0"/>
              </a:spcAft>
              <a:buClr>
                <a:schemeClr val="dk1"/>
              </a:buClr>
              <a:buSzPts val="7182"/>
              <a:buNone/>
              <a:defRPr/>
            </a:lvl5pPr>
            <a:lvl6pPr lvl="5" algn="ctr">
              <a:spcBef>
                <a:spcPts val="2400"/>
              </a:spcBef>
              <a:spcAft>
                <a:spcPts val="0"/>
              </a:spcAft>
              <a:buClr>
                <a:schemeClr val="dk1"/>
              </a:buClr>
              <a:buSzPts val="7182"/>
              <a:buNone/>
              <a:defRPr/>
            </a:lvl6pPr>
            <a:lvl7pPr lvl="6" algn="ctr">
              <a:spcBef>
                <a:spcPts val="2400"/>
              </a:spcBef>
              <a:spcAft>
                <a:spcPts val="0"/>
              </a:spcAft>
              <a:buClr>
                <a:schemeClr val="dk1"/>
              </a:buClr>
              <a:buSzPts val="7182"/>
              <a:buNone/>
              <a:defRPr/>
            </a:lvl7pPr>
            <a:lvl8pPr lvl="7" algn="ctr">
              <a:spcBef>
                <a:spcPts val="2400"/>
              </a:spcBef>
              <a:spcAft>
                <a:spcPts val="0"/>
              </a:spcAft>
              <a:buClr>
                <a:schemeClr val="dk1"/>
              </a:buClr>
              <a:buSzPts val="7182"/>
              <a:buNone/>
              <a:defRPr/>
            </a:lvl8pPr>
            <a:lvl9pPr lvl="8" algn="ctr">
              <a:spcBef>
                <a:spcPts val="2400"/>
              </a:spcBef>
              <a:spcAft>
                <a:spcPts val="0"/>
              </a:spcAft>
              <a:buClr>
                <a:schemeClr val="dk1"/>
              </a:buClr>
              <a:buSzPts val="7182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11"/>
          <p:cNvSpPr txBox="1">
            <a:spLocks noGrp="1"/>
          </p:cNvSpPr>
          <p:nvPr>
            <p:ph type="title"/>
          </p:nvPr>
        </p:nvSpPr>
        <p:spPr>
          <a:xfrm>
            <a:off x="1270000" y="254000"/>
            <a:ext cx="10464800" cy="243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0" name="Google Shape;40;p11"/>
          <p:cNvSpPr txBox="1">
            <a:spLocks noGrp="1"/>
          </p:cNvSpPr>
          <p:nvPr>
            <p:ph type="body" idx="1"/>
          </p:nvPr>
        </p:nvSpPr>
        <p:spPr>
          <a:xfrm rot="5400000">
            <a:off x="3644900" y="393700"/>
            <a:ext cx="5715000" cy="1046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ctr" anchorCtr="0">
            <a:noAutofit/>
          </a:bodyPr>
          <a:lstStyle>
            <a:lvl1pPr marL="457200" lvl="0" indent="-424053" algn="l">
              <a:spcBef>
                <a:spcPts val="2400"/>
              </a:spcBef>
              <a:spcAft>
                <a:spcPts val="0"/>
              </a:spcAft>
              <a:buClr>
                <a:schemeClr val="dk1"/>
              </a:buClr>
              <a:buSzPts val="3078"/>
              <a:buChar char="•"/>
              <a:defRPr/>
            </a:lvl1pPr>
            <a:lvl2pPr marL="914400" lvl="1" indent="-424053" algn="l">
              <a:spcBef>
                <a:spcPts val="2400"/>
              </a:spcBef>
              <a:spcAft>
                <a:spcPts val="0"/>
              </a:spcAft>
              <a:buClr>
                <a:schemeClr val="dk1"/>
              </a:buClr>
              <a:buSzPts val="3078"/>
              <a:buChar char="•"/>
              <a:defRPr/>
            </a:lvl2pPr>
            <a:lvl3pPr marL="1371600" lvl="2" indent="-424053" algn="l">
              <a:spcBef>
                <a:spcPts val="2400"/>
              </a:spcBef>
              <a:spcAft>
                <a:spcPts val="0"/>
              </a:spcAft>
              <a:buClr>
                <a:schemeClr val="dk1"/>
              </a:buClr>
              <a:buSzPts val="3078"/>
              <a:buChar char="•"/>
              <a:defRPr/>
            </a:lvl3pPr>
            <a:lvl4pPr marL="1828800" lvl="3" indent="-424053" algn="l">
              <a:spcBef>
                <a:spcPts val="2400"/>
              </a:spcBef>
              <a:spcAft>
                <a:spcPts val="0"/>
              </a:spcAft>
              <a:buClr>
                <a:schemeClr val="dk1"/>
              </a:buClr>
              <a:buSzPts val="3078"/>
              <a:buChar char="•"/>
              <a:defRPr/>
            </a:lvl4pPr>
            <a:lvl5pPr marL="2286000" lvl="4" indent="-424053" algn="l">
              <a:spcBef>
                <a:spcPts val="2400"/>
              </a:spcBef>
              <a:spcAft>
                <a:spcPts val="0"/>
              </a:spcAft>
              <a:buClr>
                <a:schemeClr val="dk1"/>
              </a:buClr>
              <a:buSzPts val="3078"/>
              <a:buChar char="•"/>
              <a:defRPr/>
            </a:lvl5pPr>
            <a:lvl6pPr marL="2743200" lvl="5" indent="-424053" algn="l">
              <a:spcBef>
                <a:spcPts val="2400"/>
              </a:spcBef>
              <a:spcAft>
                <a:spcPts val="0"/>
              </a:spcAft>
              <a:buClr>
                <a:schemeClr val="dk1"/>
              </a:buClr>
              <a:buSzPts val="3078"/>
              <a:buChar char="•"/>
              <a:defRPr/>
            </a:lvl6pPr>
            <a:lvl7pPr marL="3200400" lvl="6" indent="-424053" algn="l">
              <a:spcBef>
                <a:spcPts val="2400"/>
              </a:spcBef>
              <a:spcAft>
                <a:spcPts val="0"/>
              </a:spcAft>
              <a:buClr>
                <a:schemeClr val="dk1"/>
              </a:buClr>
              <a:buSzPts val="3078"/>
              <a:buChar char="•"/>
              <a:defRPr/>
            </a:lvl7pPr>
            <a:lvl8pPr marL="3657600" lvl="7" indent="-424053" algn="l">
              <a:spcBef>
                <a:spcPts val="2400"/>
              </a:spcBef>
              <a:spcAft>
                <a:spcPts val="0"/>
              </a:spcAft>
              <a:buClr>
                <a:schemeClr val="dk1"/>
              </a:buClr>
              <a:buSzPts val="3078"/>
              <a:buChar char="•"/>
              <a:defRPr/>
            </a:lvl8pPr>
            <a:lvl9pPr marL="4114800" lvl="8" indent="-424053" algn="l">
              <a:spcBef>
                <a:spcPts val="2400"/>
              </a:spcBef>
              <a:spcAft>
                <a:spcPts val="0"/>
              </a:spcAft>
              <a:buClr>
                <a:schemeClr val="dk1"/>
              </a:buClr>
              <a:buSzPts val="3078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2"/>
          <p:cNvSpPr txBox="1">
            <a:spLocks noGrp="1"/>
          </p:cNvSpPr>
          <p:nvPr>
            <p:ph type="title"/>
          </p:nvPr>
        </p:nvSpPr>
        <p:spPr>
          <a:xfrm rot="5400000">
            <a:off x="6311900" y="3060700"/>
            <a:ext cx="8229600" cy="261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3" name="Google Shape;43;p12"/>
          <p:cNvSpPr txBox="1">
            <a:spLocks noGrp="1"/>
          </p:cNvSpPr>
          <p:nvPr>
            <p:ph type="body" idx="1"/>
          </p:nvPr>
        </p:nvSpPr>
        <p:spPr>
          <a:xfrm rot="5400000">
            <a:off x="1003300" y="520700"/>
            <a:ext cx="8229600" cy="769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ctr" anchorCtr="0">
            <a:noAutofit/>
          </a:bodyPr>
          <a:lstStyle>
            <a:lvl1pPr marL="457200" lvl="0" indent="-424053" algn="l">
              <a:spcBef>
                <a:spcPts val="2400"/>
              </a:spcBef>
              <a:spcAft>
                <a:spcPts val="0"/>
              </a:spcAft>
              <a:buClr>
                <a:schemeClr val="dk1"/>
              </a:buClr>
              <a:buSzPts val="3078"/>
              <a:buChar char="•"/>
              <a:defRPr/>
            </a:lvl1pPr>
            <a:lvl2pPr marL="914400" lvl="1" indent="-424053" algn="l">
              <a:spcBef>
                <a:spcPts val="2400"/>
              </a:spcBef>
              <a:spcAft>
                <a:spcPts val="0"/>
              </a:spcAft>
              <a:buClr>
                <a:schemeClr val="dk1"/>
              </a:buClr>
              <a:buSzPts val="3078"/>
              <a:buChar char="•"/>
              <a:defRPr/>
            </a:lvl2pPr>
            <a:lvl3pPr marL="1371600" lvl="2" indent="-424053" algn="l">
              <a:spcBef>
                <a:spcPts val="2400"/>
              </a:spcBef>
              <a:spcAft>
                <a:spcPts val="0"/>
              </a:spcAft>
              <a:buClr>
                <a:schemeClr val="dk1"/>
              </a:buClr>
              <a:buSzPts val="3078"/>
              <a:buChar char="•"/>
              <a:defRPr/>
            </a:lvl3pPr>
            <a:lvl4pPr marL="1828800" lvl="3" indent="-424053" algn="l">
              <a:spcBef>
                <a:spcPts val="2400"/>
              </a:spcBef>
              <a:spcAft>
                <a:spcPts val="0"/>
              </a:spcAft>
              <a:buClr>
                <a:schemeClr val="dk1"/>
              </a:buClr>
              <a:buSzPts val="3078"/>
              <a:buChar char="•"/>
              <a:defRPr/>
            </a:lvl4pPr>
            <a:lvl5pPr marL="2286000" lvl="4" indent="-424053" algn="l">
              <a:spcBef>
                <a:spcPts val="2400"/>
              </a:spcBef>
              <a:spcAft>
                <a:spcPts val="0"/>
              </a:spcAft>
              <a:buClr>
                <a:schemeClr val="dk1"/>
              </a:buClr>
              <a:buSzPts val="3078"/>
              <a:buChar char="•"/>
              <a:defRPr/>
            </a:lvl5pPr>
            <a:lvl6pPr marL="2743200" lvl="5" indent="-424053" algn="l">
              <a:spcBef>
                <a:spcPts val="2400"/>
              </a:spcBef>
              <a:spcAft>
                <a:spcPts val="0"/>
              </a:spcAft>
              <a:buClr>
                <a:schemeClr val="dk1"/>
              </a:buClr>
              <a:buSzPts val="3078"/>
              <a:buChar char="•"/>
              <a:defRPr/>
            </a:lvl6pPr>
            <a:lvl7pPr marL="3200400" lvl="6" indent="-424053" algn="l">
              <a:spcBef>
                <a:spcPts val="2400"/>
              </a:spcBef>
              <a:spcAft>
                <a:spcPts val="0"/>
              </a:spcAft>
              <a:buClr>
                <a:schemeClr val="dk1"/>
              </a:buClr>
              <a:buSzPts val="3078"/>
              <a:buChar char="•"/>
              <a:defRPr/>
            </a:lvl7pPr>
            <a:lvl8pPr marL="3657600" lvl="7" indent="-424053" algn="l">
              <a:spcBef>
                <a:spcPts val="2400"/>
              </a:spcBef>
              <a:spcAft>
                <a:spcPts val="0"/>
              </a:spcAft>
              <a:buClr>
                <a:schemeClr val="dk1"/>
              </a:buClr>
              <a:buSzPts val="3078"/>
              <a:buChar char="•"/>
              <a:defRPr/>
            </a:lvl8pPr>
            <a:lvl9pPr marL="4114800" lvl="8" indent="-424053" algn="l">
              <a:spcBef>
                <a:spcPts val="2400"/>
              </a:spcBef>
              <a:spcAft>
                <a:spcPts val="0"/>
              </a:spcAft>
              <a:buClr>
                <a:schemeClr val="dk1"/>
              </a:buClr>
              <a:buSzPts val="3078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3"/>
          <p:cNvSpPr txBox="1">
            <a:spLocks noGrp="1"/>
          </p:cNvSpPr>
          <p:nvPr>
            <p:ph type="title"/>
          </p:nvPr>
        </p:nvSpPr>
        <p:spPr>
          <a:xfrm>
            <a:off x="443307" y="843899"/>
            <a:ext cx="12118200" cy="1086000"/>
          </a:xfrm>
          <a:prstGeom prst="rect">
            <a:avLst/>
          </a:prstGeom>
        </p:spPr>
        <p:txBody>
          <a:bodyPr spcFirstLastPara="1" wrap="square" lIns="50800" tIns="50800" rIns="50800" bIns="50800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6" name="Google Shape;46;p13"/>
          <p:cNvSpPr txBox="1">
            <a:spLocks noGrp="1"/>
          </p:cNvSpPr>
          <p:nvPr>
            <p:ph type="body" idx="1"/>
          </p:nvPr>
        </p:nvSpPr>
        <p:spPr>
          <a:xfrm>
            <a:off x="443307" y="2185434"/>
            <a:ext cx="12118200" cy="6478500"/>
          </a:xfrm>
          <a:prstGeom prst="rect">
            <a:avLst/>
          </a:prstGeom>
        </p:spPr>
        <p:txBody>
          <a:bodyPr spcFirstLastPara="1" wrap="square" lIns="50800" tIns="50800" rIns="50800" bIns="50800" anchor="ctr" anchorCtr="0">
            <a:noAutofit/>
          </a:bodyPr>
          <a:lstStyle>
            <a:lvl1pPr marL="457200" lvl="0" indent="-684657">
              <a:spcBef>
                <a:spcPts val="2400"/>
              </a:spcBef>
              <a:spcAft>
                <a:spcPts val="0"/>
              </a:spcAft>
              <a:buSzPts val="7182"/>
              <a:buChar char="•"/>
              <a:defRPr/>
            </a:lvl1pPr>
            <a:lvl2pPr marL="914400" lvl="1" indent="-684657">
              <a:spcBef>
                <a:spcPts val="2400"/>
              </a:spcBef>
              <a:spcAft>
                <a:spcPts val="0"/>
              </a:spcAft>
              <a:buSzPts val="7182"/>
              <a:buChar char="•"/>
              <a:defRPr/>
            </a:lvl2pPr>
            <a:lvl3pPr marL="1371600" lvl="2" indent="-684657">
              <a:spcBef>
                <a:spcPts val="2400"/>
              </a:spcBef>
              <a:spcAft>
                <a:spcPts val="0"/>
              </a:spcAft>
              <a:buSzPts val="7182"/>
              <a:buChar char="•"/>
              <a:defRPr/>
            </a:lvl3pPr>
            <a:lvl4pPr marL="1828800" lvl="3" indent="-684657">
              <a:spcBef>
                <a:spcPts val="2400"/>
              </a:spcBef>
              <a:spcAft>
                <a:spcPts val="0"/>
              </a:spcAft>
              <a:buSzPts val="7182"/>
              <a:buChar char="•"/>
              <a:defRPr/>
            </a:lvl4pPr>
            <a:lvl5pPr marL="2286000" lvl="4" indent="-684657">
              <a:spcBef>
                <a:spcPts val="2400"/>
              </a:spcBef>
              <a:spcAft>
                <a:spcPts val="0"/>
              </a:spcAft>
              <a:buSzPts val="7182"/>
              <a:buChar char="•"/>
              <a:defRPr/>
            </a:lvl5pPr>
            <a:lvl6pPr marL="2743200" lvl="5" indent="-684657">
              <a:spcBef>
                <a:spcPts val="2400"/>
              </a:spcBef>
              <a:spcAft>
                <a:spcPts val="0"/>
              </a:spcAft>
              <a:buSzPts val="7182"/>
              <a:buChar char="•"/>
              <a:defRPr/>
            </a:lvl6pPr>
            <a:lvl7pPr marL="3200400" lvl="6" indent="-684657">
              <a:spcBef>
                <a:spcPts val="2400"/>
              </a:spcBef>
              <a:spcAft>
                <a:spcPts val="0"/>
              </a:spcAft>
              <a:buSzPts val="7182"/>
              <a:buChar char="•"/>
              <a:defRPr/>
            </a:lvl7pPr>
            <a:lvl8pPr marL="3657600" lvl="7" indent="-684657">
              <a:spcBef>
                <a:spcPts val="2400"/>
              </a:spcBef>
              <a:spcAft>
                <a:spcPts val="0"/>
              </a:spcAft>
              <a:buSzPts val="7182"/>
              <a:buChar char="•"/>
              <a:defRPr/>
            </a:lvl8pPr>
            <a:lvl9pPr marL="4114800" lvl="8" indent="-684657">
              <a:spcBef>
                <a:spcPts val="2400"/>
              </a:spcBef>
              <a:spcAft>
                <a:spcPts val="0"/>
              </a:spcAft>
              <a:buSzPts val="7182"/>
              <a:buChar char="•"/>
              <a:defRPr/>
            </a:lvl9pPr>
          </a:lstStyle>
          <a:p>
            <a:endParaRPr/>
          </a:p>
        </p:txBody>
      </p:sp>
      <p:sp>
        <p:nvSpPr>
          <p:cNvPr id="47" name="Google Shape;47;p13"/>
          <p:cNvSpPr txBox="1">
            <a:spLocks noGrp="1"/>
          </p:cNvSpPr>
          <p:nvPr>
            <p:ph type="sldNum" idx="12"/>
          </p:nvPr>
        </p:nvSpPr>
        <p:spPr>
          <a:xfrm>
            <a:off x="12049718" y="8842841"/>
            <a:ext cx="780300" cy="74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44475" tIns="144475" rIns="144475" bIns="144475" anchor="ctr" anchorCtr="0">
            <a:noAutofit/>
          </a:bodyPr>
          <a:lstStyle>
            <a:lvl1pPr lvl="0">
              <a:buNone/>
              <a:defRPr sz="2200"/>
            </a:lvl1pPr>
            <a:lvl2pPr lvl="1">
              <a:buNone/>
              <a:defRPr sz="2200"/>
            </a:lvl2pPr>
            <a:lvl3pPr lvl="2">
              <a:buNone/>
              <a:defRPr sz="2200"/>
            </a:lvl3pPr>
            <a:lvl4pPr lvl="3">
              <a:buNone/>
              <a:defRPr sz="2200"/>
            </a:lvl4pPr>
            <a:lvl5pPr lvl="4">
              <a:buNone/>
              <a:defRPr sz="2200"/>
            </a:lvl5pPr>
            <a:lvl6pPr lvl="5">
              <a:buNone/>
              <a:defRPr sz="2200"/>
            </a:lvl6pPr>
            <a:lvl7pPr lvl="6">
              <a:buNone/>
              <a:defRPr sz="2200"/>
            </a:lvl7pPr>
            <a:lvl8pPr lvl="7">
              <a:buNone/>
              <a:defRPr sz="2200"/>
            </a:lvl8pPr>
            <a:lvl9pPr lvl="8">
              <a:buNone/>
              <a:defRPr sz="2200"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3"/>
          <p:cNvSpPr txBox="1">
            <a:spLocks noGrp="1"/>
          </p:cNvSpPr>
          <p:nvPr>
            <p:ph type="title"/>
          </p:nvPr>
        </p:nvSpPr>
        <p:spPr>
          <a:xfrm>
            <a:off x="1270000" y="254000"/>
            <a:ext cx="10464800" cy="243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" name="Google Shape;13;p3"/>
          <p:cNvSpPr txBox="1">
            <a:spLocks noGrp="1"/>
          </p:cNvSpPr>
          <p:nvPr>
            <p:ph type="body" idx="1"/>
          </p:nvPr>
        </p:nvSpPr>
        <p:spPr>
          <a:xfrm>
            <a:off x="1270000" y="2768600"/>
            <a:ext cx="10464800" cy="571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ctr" anchorCtr="0">
            <a:noAutofit/>
          </a:bodyPr>
          <a:lstStyle>
            <a:lvl1pPr marL="457200" lvl="0" indent="-424053" algn="l">
              <a:spcBef>
                <a:spcPts val="2400"/>
              </a:spcBef>
              <a:spcAft>
                <a:spcPts val="0"/>
              </a:spcAft>
              <a:buClr>
                <a:schemeClr val="dk1"/>
              </a:buClr>
              <a:buSzPts val="3078"/>
              <a:buChar char="•"/>
              <a:defRPr/>
            </a:lvl1pPr>
            <a:lvl2pPr marL="914400" lvl="1" indent="-424053" algn="l">
              <a:spcBef>
                <a:spcPts val="2400"/>
              </a:spcBef>
              <a:spcAft>
                <a:spcPts val="0"/>
              </a:spcAft>
              <a:buClr>
                <a:schemeClr val="dk1"/>
              </a:buClr>
              <a:buSzPts val="3078"/>
              <a:buChar char="•"/>
              <a:defRPr/>
            </a:lvl2pPr>
            <a:lvl3pPr marL="1371600" lvl="2" indent="-424053" algn="l">
              <a:spcBef>
                <a:spcPts val="2400"/>
              </a:spcBef>
              <a:spcAft>
                <a:spcPts val="0"/>
              </a:spcAft>
              <a:buClr>
                <a:schemeClr val="dk1"/>
              </a:buClr>
              <a:buSzPts val="3078"/>
              <a:buChar char="•"/>
              <a:defRPr/>
            </a:lvl3pPr>
            <a:lvl4pPr marL="1828800" lvl="3" indent="-424053" algn="l">
              <a:spcBef>
                <a:spcPts val="2400"/>
              </a:spcBef>
              <a:spcAft>
                <a:spcPts val="0"/>
              </a:spcAft>
              <a:buClr>
                <a:schemeClr val="dk1"/>
              </a:buClr>
              <a:buSzPts val="3078"/>
              <a:buChar char="•"/>
              <a:defRPr/>
            </a:lvl4pPr>
            <a:lvl5pPr marL="2286000" lvl="4" indent="-424053" algn="l">
              <a:spcBef>
                <a:spcPts val="2400"/>
              </a:spcBef>
              <a:spcAft>
                <a:spcPts val="0"/>
              </a:spcAft>
              <a:buClr>
                <a:schemeClr val="dk1"/>
              </a:buClr>
              <a:buSzPts val="3078"/>
              <a:buChar char="•"/>
              <a:defRPr/>
            </a:lvl5pPr>
            <a:lvl6pPr marL="2743200" lvl="5" indent="-424053" algn="l">
              <a:spcBef>
                <a:spcPts val="2400"/>
              </a:spcBef>
              <a:spcAft>
                <a:spcPts val="0"/>
              </a:spcAft>
              <a:buClr>
                <a:schemeClr val="dk1"/>
              </a:buClr>
              <a:buSzPts val="3078"/>
              <a:buChar char="•"/>
              <a:defRPr/>
            </a:lvl6pPr>
            <a:lvl7pPr marL="3200400" lvl="6" indent="-424053" algn="l">
              <a:spcBef>
                <a:spcPts val="2400"/>
              </a:spcBef>
              <a:spcAft>
                <a:spcPts val="0"/>
              </a:spcAft>
              <a:buClr>
                <a:schemeClr val="dk1"/>
              </a:buClr>
              <a:buSzPts val="3078"/>
              <a:buChar char="•"/>
              <a:defRPr/>
            </a:lvl7pPr>
            <a:lvl8pPr marL="3657600" lvl="7" indent="-424053" algn="l">
              <a:spcBef>
                <a:spcPts val="2400"/>
              </a:spcBef>
              <a:spcAft>
                <a:spcPts val="0"/>
              </a:spcAft>
              <a:buClr>
                <a:schemeClr val="dk1"/>
              </a:buClr>
              <a:buSzPts val="3078"/>
              <a:buChar char="•"/>
              <a:defRPr/>
            </a:lvl8pPr>
            <a:lvl9pPr marL="4114800" lvl="8" indent="-424053" algn="l">
              <a:spcBef>
                <a:spcPts val="2400"/>
              </a:spcBef>
              <a:spcAft>
                <a:spcPts val="0"/>
              </a:spcAft>
              <a:buClr>
                <a:schemeClr val="dk1"/>
              </a:buClr>
              <a:buSzPts val="3078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5"/>
          <p:cNvSpPr txBox="1">
            <a:spLocks noGrp="1"/>
          </p:cNvSpPr>
          <p:nvPr>
            <p:ph type="title"/>
          </p:nvPr>
        </p:nvSpPr>
        <p:spPr>
          <a:xfrm>
            <a:off x="1027113" y="6267450"/>
            <a:ext cx="11053762" cy="19367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4000" b="1" cap="none"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5"/>
          <p:cNvSpPr txBox="1">
            <a:spLocks noGrp="1"/>
          </p:cNvSpPr>
          <p:nvPr>
            <p:ph type="body" idx="1"/>
          </p:nvPr>
        </p:nvSpPr>
        <p:spPr>
          <a:xfrm>
            <a:off x="1027113" y="4133850"/>
            <a:ext cx="11053762" cy="213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b" anchorCtr="0">
            <a:noAutofit/>
          </a:bodyPr>
          <a:lstStyle>
            <a:lvl1pPr marL="457200" lvl="0" indent="-228600" algn="l">
              <a:spcBef>
                <a:spcPts val="2400"/>
              </a:spcBef>
              <a:spcAft>
                <a:spcPts val="0"/>
              </a:spcAft>
              <a:buClr>
                <a:schemeClr val="dk1"/>
              </a:buClr>
              <a:buSzPts val="3420"/>
              <a:buNone/>
              <a:defRPr sz="2000"/>
            </a:lvl1pPr>
            <a:lvl2pPr marL="914400" lvl="1" indent="-228600" algn="l">
              <a:spcBef>
                <a:spcPts val="2400"/>
              </a:spcBef>
              <a:spcAft>
                <a:spcPts val="0"/>
              </a:spcAft>
              <a:buClr>
                <a:schemeClr val="dk1"/>
              </a:buClr>
              <a:buSzPts val="3078"/>
              <a:buNone/>
              <a:defRPr sz="1800"/>
            </a:lvl2pPr>
            <a:lvl3pPr marL="1371600" lvl="2" indent="-228600" algn="l">
              <a:spcBef>
                <a:spcPts val="2400"/>
              </a:spcBef>
              <a:spcAft>
                <a:spcPts val="0"/>
              </a:spcAft>
              <a:buClr>
                <a:schemeClr val="dk1"/>
              </a:buClr>
              <a:buSzPts val="2736"/>
              <a:buNone/>
              <a:defRPr sz="1600"/>
            </a:lvl3pPr>
            <a:lvl4pPr marL="1828800" lvl="3" indent="-228600" algn="l">
              <a:spcBef>
                <a:spcPts val="2400"/>
              </a:spcBef>
              <a:spcAft>
                <a:spcPts val="0"/>
              </a:spcAft>
              <a:buClr>
                <a:schemeClr val="dk1"/>
              </a:buClr>
              <a:buSzPts val="2394"/>
              <a:buNone/>
              <a:defRPr sz="1400"/>
            </a:lvl4pPr>
            <a:lvl5pPr marL="2286000" lvl="4" indent="-228600" algn="l">
              <a:spcBef>
                <a:spcPts val="2400"/>
              </a:spcBef>
              <a:spcAft>
                <a:spcPts val="0"/>
              </a:spcAft>
              <a:buClr>
                <a:schemeClr val="dk1"/>
              </a:buClr>
              <a:buSzPts val="2394"/>
              <a:buNone/>
              <a:defRPr sz="1400"/>
            </a:lvl5pPr>
            <a:lvl6pPr marL="2743200" lvl="5" indent="-228600" algn="l">
              <a:spcBef>
                <a:spcPts val="2400"/>
              </a:spcBef>
              <a:spcAft>
                <a:spcPts val="0"/>
              </a:spcAft>
              <a:buClr>
                <a:schemeClr val="dk1"/>
              </a:buClr>
              <a:buSzPts val="2394"/>
              <a:buNone/>
              <a:defRPr sz="1400"/>
            </a:lvl6pPr>
            <a:lvl7pPr marL="3200400" lvl="6" indent="-228600" algn="l">
              <a:spcBef>
                <a:spcPts val="2400"/>
              </a:spcBef>
              <a:spcAft>
                <a:spcPts val="0"/>
              </a:spcAft>
              <a:buClr>
                <a:schemeClr val="dk1"/>
              </a:buClr>
              <a:buSzPts val="2394"/>
              <a:buNone/>
              <a:defRPr sz="1400"/>
            </a:lvl7pPr>
            <a:lvl8pPr marL="3657600" lvl="7" indent="-228600" algn="l">
              <a:spcBef>
                <a:spcPts val="2400"/>
              </a:spcBef>
              <a:spcAft>
                <a:spcPts val="0"/>
              </a:spcAft>
              <a:buClr>
                <a:schemeClr val="dk1"/>
              </a:buClr>
              <a:buSzPts val="2394"/>
              <a:buNone/>
              <a:defRPr sz="1400"/>
            </a:lvl8pPr>
            <a:lvl9pPr marL="4114800" lvl="8" indent="-228600" algn="l">
              <a:spcBef>
                <a:spcPts val="2400"/>
              </a:spcBef>
              <a:spcAft>
                <a:spcPts val="0"/>
              </a:spcAft>
              <a:buClr>
                <a:schemeClr val="dk1"/>
              </a:buClr>
              <a:buSzPts val="2394"/>
              <a:buNone/>
              <a:defRPr sz="14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19;p6"/>
          <p:cNvSpPr txBox="1">
            <a:spLocks noGrp="1"/>
          </p:cNvSpPr>
          <p:nvPr>
            <p:ph type="title"/>
          </p:nvPr>
        </p:nvSpPr>
        <p:spPr>
          <a:xfrm>
            <a:off x="1270000" y="254000"/>
            <a:ext cx="10464800" cy="243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6"/>
          <p:cNvSpPr txBox="1">
            <a:spLocks noGrp="1"/>
          </p:cNvSpPr>
          <p:nvPr>
            <p:ph type="body" idx="1"/>
          </p:nvPr>
        </p:nvSpPr>
        <p:spPr>
          <a:xfrm>
            <a:off x="1270000" y="2768600"/>
            <a:ext cx="5156200" cy="571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ctr" anchorCtr="0">
            <a:noAutofit/>
          </a:bodyPr>
          <a:lstStyle>
            <a:lvl1pPr marL="457200" lvl="0" indent="-532638" algn="l">
              <a:spcBef>
                <a:spcPts val="2400"/>
              </a:spcBef>
              <a:spcAft>
                <a:spcPts val="0"/>
              </a:spcAft>
              <a:buClr>
                <a:schemeClr val="dk1"/>
              </a:buClr>
              <a:buSzPts val="4788"/>
              <a:buChar char="•"/>
              <a:defRPr sz="2800"/>
            </a:lvl1pPr>
            <a:lvl2pPr marL="914400" lvl="1" indent="-489204" algn="l">
              <a:spcBef>
                <a:spcPts val="2400"/>
              </a:spcBef>
              <a:spcAft>
                <a:spcPts val="0"/>
              </a:spcAft>
              <a:buClr>
                <a:schemeClr val="dk1"/>
              </a:buClr>
              <a:buSzPts val="4104"/>
              <a:buChar char="•"/>
              <a:defRPr sz="2400"/>
            </a:lvl2pPr>
            <a:lvl3pPr marL="1371600" lvl="2" indent="-445769" algn="l">
              <a:spcBef>
                <a:spcPts val="2400"/>
              </a:spcBef>
              <a:spcAft>
                <a:spcPts val="0"/>
              </a:spcAft>
              <a:buClr>
                <a:schemeClr val="dk1"/>
              </a:buClr>
              <a:buSzPts val="3420"/>
              <a:buChar char="•"/>
              <a:defRPr sz="2000"/>
            </a:lvl3pPr>
            <a:lvl4pPr marL="1828800" lvl="3" indent="-424053" algn="l">
              <a:spcBef>
                <a:spcPts val="2400"/>
              </a:spcBef>
              <a:spcAft>
                <a:spcPts val="0"/>
              </a:spcAft>
              <a:buClr>
                <a:schemeClr val="dk1"/>
              </a:buClr>
              <a:buSzPts val="3078"/>
              <a:buChar char="•"/>
              <a:defRPr sz="1800"/>
            </a:lvl4pPr>
            <a:lvl5pPr marL="2286000" lvl="4" indent="-424053" algn="l">
              <a:spcBef>
                <a:spcPts val="2400"/>
              </a:spcBef>
              <a:spcAft>
                <a:spcPts val="0"/>
              </a:spcAft>
              <a:buClr>
                <a:schemeClr val="dk1"/>
              </a:buClr>
              <a:buSzPts val="3078"/>
              <a:buChar char="•"/>
              <a:defRPr sz="1800"/>
            </a:lvl5pPr>
            <a:lvl6pPr marL="2743200" lvl="5" indent="-424053" algn="l">
              <a:spcBef>
                <a:spcPts val="2400"/>
              </a:spcBef>
              <a:spcAft>
                <a:spcPts val="0"/>
              </a:spcAft>
              <a:buClr>
                <a:schemeClr val="dk1"/>
              </a:buClr>
              <a:buSzPts val="3078"/>
              <a:buChar char="•"/>
              <a:defRPr sz="1800"/>
            </a:lvl6pPr>
            <a:lvl7pPr marL="3200400" lvl="6" indent="-424053" algn="l">
              <a:spcBef>
                <a:spcPts val="2400"/>
              </a:spcBef>
              <a:spcAft>
                <a:spcPts val="0"/>
              </a:spcAft>
              <a:buClr>
                <a:schemeClr val="dk1"/>
              </a:buClr>
              <a:buSzPts val="3078"/>
              <a:buChar char="•"/>
              <a:defRPr sz="1800"/>
            </a:lvl7pPr>
            <a:lvl8pPr marL="3657600" lvl="7" indent="-424053" algn="l">
              <a:spcBef>
                <a:spcPts val="2400"/>
              </a:spcBef>
              <a:spcAft>
                <a:spcPts val="0"/>
              </a:spcAft>
              <a:buClr>
                <a:schemeClr val="dk1"/>
              </a:buClr>
              <a:buSzPts val="3078"/>
              <a:buChar char="•"/>
              <a:defRPr sz="1800"/>
            </a:lvl8pPr>
            <a:lvl9pPr marL="4114800" lvl="8" indent="-424053" algn="l">
              <a:spcBef>
                <a:spcPts val="2400"/>
              </a:spcBef>
              <a:spcAft>
                <a:spcPts val="0"/>
              </a:spcAft>
              <a:buClr>
                <a:schemeClr val="dk1"/>
              </a:buClr>
              <a:buSzPts val="3078"/>
              <a:buChar char="•"/>
              <a:defRPr sz="1800"/>
            </a:lvl9pPr>
          </a:lstStyle>
          <a:p>
            <a:endParaRPr/>
          </a:p>
        </p:txBody>
      </p:sp>
      <p:sp>
        <p:nvSpPr>
          <p:cNvPr id="21" name="Google Shape;21;p6"/>
          <p:cNvSpPr txBox="1">
            <a:spLocks noGrp="1"/>
          </p:cNvSpPr>
          <p:nvPr>
            <p:ph type="body" idx="2"/>
          </p:nvPr>
        </p:nvSpPr>
        <p:spPr>
          <a:xfrm>
            <a:off x="6578600" y="2768600"/>
            <a:ext cx="5156200" cy="571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ctr" anchorCtr="0">
            <a:noAutofit/>
          </a:bodyPr>
          <a:lstStyle>
            <a:lvl1pPr marL="457200" lvl="0" indent="-532638" algn="l">
              <a:spcBef>
                <a:spcPts val="2400"/>
              </a:spcBef>
              <a:spcAft>
                <a:spcPts val="0"/>
              </a:spcAft>
              <a:buClr>
                <a:schemeClr val="dk1"/>
              </a:buClr>
              <a:buSzPts val="4788"/>
              <a:buChar char="•"/>
              <a:defRPr sz="2800"/>
            </a:lvl1pPr>
            <a:lvl2pPr marL="914400" lvl="1" indent="-489204" algn="l">
              <a:spcBef>
                <a:spcPts val="2400"/>
              </a:spcBef>
              <a:spcAft>
                <a:spcPts val="0"/>
              </a:spcAft>
              <a:buClr>
                <a:schemeClr val="dk1"/>
              </a:buClr>
              <a:buSzPts val="4104"/>
              <a:buChar char="•"/>
              <a:defRPr sz="2400"/>
            </a:lvl2pPr>
            <a:lvl3pPr marL="1371600" lvl="2" indent="-445769" algn="l">
              <a:spcBef>
                <a:spcPts val="2400"/>
              </a:spcBef>
              <a:spcAft>
                <a:spcPts val="0"/>
              </a:spcAft>
              <a:buClr>
                <a:schemeClr val="dk1"/>
              </a:buClr>
              <a:buSzPts val="3420"/>
              <a:buChar char="•"/>
              <a:defRPr sz="2000"/>
            </a:lvl3pPr>
            <a:lvl4pPr marL="1828800" lvl="3" indent="-424053" algn="l">
              <a:spcBef>
                <a:spcPts val="2400"/>
              </a:spcBef>
              <a:spcAft>
                <a:spcPts val="0"/>
              </a:spcAft>
              <a:buClr>
                <a:schemeClr val="dk1"/>
              </a:buClr>
              <a:buSzPts val="3078"/>
              <a:buChar char="•"/>
              <a:defRPr sz="1800"/>
            </a:lvl4pPr>
            <a:lvl5pPr marL="2286000" lvl="4" indent="-424053" algn="l">
              <a:spcBef>
                <a:spcPts val="2400"/>
              </a:spcBef>
              <a:spcAft>
                <a:spcPts val="0"/>
              </a:spcAft>
              <a:buClr>
                <a:schemeClr val="dk1"/>
              </a:buClr>
              <a:buSzPts val="3078"/>
              <a:buChar char="•"/>
              <a:defRPr sz="1800"/>
            </a:lvl5pPr>
            <a:lvl6pPr marL="2743200" lvl="5" indent="-424053" algn="l">
              <a:spcBef>
                <a:spcPts val="2400"/>
              </a:spcBef>
              <a:spcAft>
                <a:spcPts val="0"/>
              </a:spcAft>
              <a:buClr>
                <a:schemeClr val="dk1"/>
              </a:buClr>
              <a:buSzPts val="3078"/>
              <a:buChar char="•"/>
              <a:defRPr sz="1800"/>
            </a:lvl6pPr>
            <a:lvl7pPr marL="3200400" lvl="6" indent="-424053" algn="l">
              <a:spcBef>
                <a:spcPts val="2400"/>
              </a:spcBef>
              <a:spcAft>
                <a:spcPts val="0"/>
              </a:spcAft>
              <a:buClr>
                <a:schemeClr val="dk1"/>
              </a:buClr>
              <a:buSzPts val="3078"/>
              <a:buChar char="•"/>
              <a:defRPr sz="1800"/>
            </a:lvl7pPr>
            <a:lvl8pPr marL="3657600" lvl="7" indent="-424053" algn="l">
              <a:spcBef>
                <a:spcPts val="2400"/>
              </a:spcBef>
              <a:spcAft>
                <a:spcPts val="0"/>
              </a:spcAft>
              <a:buClr>
                <a:schemeClr val="dk1"/>
              </a:buClr>
              <a:buSzPts val="3078"/>
              <a:buChar char="•"/>
              <a:defRPr sz="1800"/>
            </a:lvl8pPr>
            <a:lvl9pPr marL="4114800" lvl="8" indent="-424053" algn="l">
              <a:spcBef>
                <a:spcPts val="2400"/>
              </a:spcBef>
              <a:spcAft>
                <a:spcPts val="0"/>
              </a:spcAft>
              <a:buClr>
                <a:schemeClr val="dk1"/>
              </a:buClr>
              <a:buSzPts val="3078"/>
              <a:buChar char="•"/>
              <a:defRPr sz="1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3;p7"/>
          <p:cNvSpPr txBox="1"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4" name="Google Shape;24;p7"/>
          <p:cNvSpPr txBox="1">
            <a:spLocks noGrp="1"/>
          </p:cNvSpPr>
          <p:nvPr>
            <p:ph type="body" idx="1"/>
          </p:nvPr>
        </p:nvSpPr>
        <p:spPr>
          <a:xfrm>
            <a:off x="650875" y="2182813"/>
            <a:ext cx="5745163" cy="9096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b" anchorCtr="0">
            <a:noAutofit/>
          </a:bodyPr>
          <a:lstStyle>
            <a:lvl1pPr marL="457200" lvl="0" indent="-228600" algn="l">
              <a:spcBef>
                <a:spcPts val="2400"/>
              </a:spcBef>
              <a:spcAft>
                <a:spcPts val="0"/>
              </a:spcAft>
              <a:buClr>
                <a:schemeClr val="dk1"/>
              </a:buClr>
              <a:buSzPts val="4104"/>
              <a:buNone/>
              <a:defRPr sz="2400" b="1"/>
            </a:lvl1pPr>
            <a:lvl2pPr marL="914400" lvl="1" indent="-228600" algn="l">
              <a:spcBef>
                <a:spcPts val="2400"/>
              </a:spcBef>
              <a:spcAft>
                <a:spcPts val="0"/>
              </a:spcAft>
              <a:buClr>
                <a:schemeClr val="dk1"/>
              </a:buClr>
              <a:buSzPts val="3420"/>
              <a:buNone/>
              <a:defRPr sz="2000" b="1"/>
            </a:lvl2pPr>
            <a:lvl3pPr marL="1371600" lvl="2" indent="-228600" algn="l">
              <a:spcBef>
                <a:spcPts val="2400"/>
              </a:spcBef>
              <a:spcAft>
                <a:spcPts val="0"/>
              </a:spcAft>
              <a:buClr>
                <a:schemeClr val="dk1"/>
              </a:buClr>
              <a:buSzPts val="3078"/>
              <a:buNone/>
              <a:defRPr sz="1800" b="1"/>
            </a:lvl3pPr>
            <a:lvl4pPr marL="1828800" lvl="3" indent="-228600" algn="l">
              <a:spcBef>
                <a:spcPts val="2400"/>
              </a:spcBef>
              <a:spcAft>
                <a:spcPts val="0"/>
              </a:spcAft>
              <a:buClr>
                <a:schemeClr val="dk1"/>
              </a:buClr>
              <a:buSzPts val="2736"/>
              <a:buNone/>
              <a:defRPr sz="1600" b="1"/>
            </a:lvl4pPr>
            <a:lvl5pPr marL="2286000" lvl="4" indent="-228600" algn="l">
              <a:spcBef>
                <a:spcPts val="2400"/>
              </a:spcBef>
              <a:spcAft>
                <a:spcPts val="0"/>
              </a:spcAft>
              <a:buClr>
                <a:schemeClr val="dk1"/>
              </a:buClr>
              <a:buSzPts val="2736"/>
              <a:buNone/>
              <a:defRPr sz="1600" b="1"/>
            </a:lvl5pPr>
            <a:lvl6pPr marL="2743200" lvl="5" indent="-228600" algn="l">
              <a:spcBef>
                <a:spcPts val="2400"/>
              </a:spcBef>
              <a:spcAft>
                <a:spcPts val="0"/>
              </a:spcAft>
              <a:buClr>
                <a:schemeClr val="dk1"/>
              </a:buClr>
              <a:buSzPts val="2736"/>
              <a:buNone/>
              <a:defRPr sz="1600" b="1"/>
            </a:lvl6pPr>
            <a:lvl7pPr marL="3200400" lvl="6" indent="-228600" algn="l">
              <a:spcBef>
                <a:spcPts val="2400"/>
              </a:spcBef>
              <a:spcAft>
                <a:spcPts val="0"/>
              </a:spcAft>
              <a:buClr>
                <a:schemeClr val="dk1"/>
              </a:buClr>
              <a:buSzPts val="2736"/>
              <a:buNone/>
              <a:defRPr sz="1600" b="1"/>
            </a:lvl7pPr>
            <a:lvl8pPr marL="3657600" lvl="7" indent="-228600" algn="l">
              <a:spcBef>
                <a:spcPts val="2400"/>
              </a:spcBef>
              <a:spcAft>
                <a:spcPts val="0"/>
              </a:spcAft>
              <a:buClr>
                <a:schemeClr val="dk1"/>
              </a:buClr>
              <a:buSzPts val="2736"/>
              <a:buNone/>
              <a:defRPr sz="1600" b="1"/>
            </a:lvl8pPr>
            <a:lvl9pPr marL="4114800" lvl="8" indent="-228600" algn="l">
              <a:spcBef>
                <a:spcPts val="2400"/>
              </a:spcBef>
              <a:spcAft>
                <a:spcPts val="0"/>
              </a:spcAft>
              <a:buClr>
                <a:schemeClr val="dk1"/>
              </a:buClr>
              <a:buSzPts val="2736"/>
              <a:buNone/>
              <a:defRPr sz="1600" b="1"/>
            </a:lvl9pPr>
          </a:lstStyle>
          <a:p>
            <a:endParaRPr/>
          </a:p>
        </p:txBody>
      </p:sp>
      <p:sp>
        <p:nvSpPr>
          <p:cNvPr id="25" name="Google Shape;25;p7"/>
          <p:cNvSpPr txBox="1">
            <a:spLocks noGrp="1"/>
          </p:cNvSpPr>
          <p:nvPr>
            <p:ph type="body" idx="2"/>
          </p:nvPr>
        </p:nvSpPr>
        <p:spPr>
          <a:xfrm>
            <a:off x="650875" y="3092450"/>
            <a:ext cx="5745163" cy="56197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ctr" anchorCtr="0">
            <a:noAutofit/>
          </a:bodyPr>
          <a:lstStyle>
            <a:lvl1pPr marL="457200" lvl="0" indent="-489204" algn="l">
              <a:spcBef>
                <a:spcPts val="2400"/>
              </a:spcBef>
              <a:spcAft>
                <a:spcPts val="0"/>
              </a:spcAft>
              <a:buClr>
                <a:schemeClr val="dk1"/>
              </a:buClr>
              <a:buSzPts val="4104"/>
              <a:buChar char="•"/>
              <a:defRPr sz="2400"/>
            </a:lvl1pPr>
            <a:lvl2pPr marL="914400" lvl="1" indent="-445769" algn="l">
              <a:spcBef>
                <a:spcPts val="2400"/>
              </a:spcBef>
              <a:spcAft>
                <a:spcPts val="0"/>
              </a:spcAft>
              <a:buClr>
                <a:schemeClr val="dk1"/>
              </a:buClr>
              <a:buSzPts val="3420"/>
              <a:buChar char="•"/>
              <a:defRPr sz="2000"/>
            </a:lvl2pPr>
            <a:lvl3pPr marL="1371600" lvl="2" indent="-424053" algn="l">
              <a:spcBef>
                <a:spcPts val="2400"/>
              </a:spcBef>
              <a:spcAft>
                <a:spcPts val="0"/>
              </a:spcAft>
              <a:buClr>
                <a:schemeClr val="dk1"/>
              </a:buClr>
              <a:buSzPts val="3078"/>
              <a:buChar char="•"/>
              <a:defRPr sz="1800"/>
            </a:lvl3pPr>
            <a:lvl4pPr marL="1828800" lvl="3" indent="-402336" algn="l">
              <a:spcBef>
                <a:spcPts val="2400"/>
              </a:spcBef>
              <a:spcAft>
                <a:spcPts val="0"/>
              </a:spcAft>
              <a:buClr>
                <a:schemeClr val="dk1"/>
              </a:buClr>
              <a:buSzPts val="2736"/>
              <a:buChar char="•"/>
              <a:defRPr sz="1600"/>
            </a:lvl4pPr>
            <a:lvl5pPr marL="2286000" lvl="4" indent="-402335" algn="l">
              <a:spcBef>
                <a:spcPts val="2400"/>
              </a:spcBef>
              <a:spcAft>
                <a:spcPts val="0"/>
              </a:spcAft>
              <a:buClr>
                <a:schemeClr val="dk1"/>
              </a:buClr>
              <a:buSzPts val="2736"/>
              <a:buChar char="•"/>
              <a:defRPr sz="1600"/>
            </a:lvl5pPr>
            <a:lvl6pPr marL="2743200" lvl="5" indent="-402335" algn="l">
              <a:spcBef>
                <a:spcPts val="2400"/>
              </a:spcBef>
              <a:spcAft>
                <a:spcPts val="0"/>
              </a:spcAft>
              <a:buClr>
                <a:schemeClr val="dk1"/>
              </a:buClr>
              <a:buSzPts val="2736"/>
              <a:buChar char="•"/>
              <a:defRPr sz="1600"/>
            </a:lvl6pPr>
            <a:lvl7pPr marL="3200400" lvl="6" indent="-402335" algn="l">
              <a:spcBef>
                <a:spcPts val="2400"/>
              </a:spcBef>
              <a:spcAft>
                <a:spcPts val="0"/>
              </a:spcAft>
              <a:buClr>
                <a:schemeClr val="dk1"/>
              </a:buClr>
              <a:buSzPts val="2736"/>
              <a:buChar char="•"/>
              <a:defRPr sz="1600"/>
            </a:lvl7pPr>
            <a:lvl8pPr marL="3657600" lvl="7" indent="-402335" algn="l">
              <a:spcBef>
                <a:spcPts val="2400"/>
              </a:spcBef>
              <a:spcAft>
                <a:spcPts val="0"/>
              </a:spcAft>
              <a:buClr>
                <a:schemeClr val="dk1"/>
              </a:buClr>
              <a:buSzPts val="2736"/>
              <a:buChar char="•"/>
              <a:defRPr sz="1600"/>
            </a:lvl8pPr>
            <a:lvl9pPr marL="4114800" lvl="8" indent="-402335" algn="l">
              <a:spcBef>
                <a:spcPts val="2400"/>
              </a:spcBef>
              <a:spcAft>
                <a:spcPts val="0"/>
              </a:spcAft>
              <a:buClr>
                <a:schemeClr val="dk1"/>
              </a:buClr>
              <a:buSzPts val="2736"/>
              <a:buChar char="•"/>
              <a:defRPr sz="1600"/>
            </a:lvl9pPr>
          </a:lstStyle>
          <a:p>
            <a:endParaRPr/>
          </a:p>
        </p:txBody>
      </p:sp>
      <p:sp>
        <p:nvSpPr>
          <p:cNvPr id="26" name="Google Shape;26;p7"/>
          <p:cNvSpPr txBox="1">
            <a:spLocks noGrp="1"/>
          </p:cNvSpPr>
          <p:nvPr>
            <p:ph type="body" idx="3"/>
          </p:nvPr>
        </p:nvSpPr>
        <p:spPr>
          <a:xfrm>
            <a:off x="6605588" y="2182813"/>
            <a:ext cx="5748337" cy="9096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b" anchorCtr="0">
            <a:noAutofit/>
          </a:bodyPr>
          <a:lstStyle>
            <a:lvl1pPr marL="457200" lvl="0" indent="-228600" algn="l">
              <a:spcBef>
                <a:spcPts val="2400"/>
              </a:spcBef>
              <a:spcAft>
                <a:spcPts val="0"/>
              </a:spcAft>
              <a:buClr>
                <a:schemeClr val="dk1"/>
              </a:buClr>
              <a:buSzPts val="4104"/>
              <a:buNone/>
              <a:defRPr sz="2400" b="1"/>
            </a:lvl1pPr>
            <a:lvl2pPr marL="914400" lvl="1" indent="-228600" algn="l">
              <a:spcBef>
                <a:spcPts val="2400"/>
              </a:spcBef>
              <a:spcAft>
                <a:spcPts val="0"/>
              </a:spcAft>
              <a:buClr>
                <a:schemeClr val="dk1"/>
              </a:buClr>
              <a:buSzPts val="3420"/>
              <a:buNone/>
              <a:defRPr sz="2000" b="1"/>
            </a:lvl2pPr>
            <a:lvl3pPr marL="1371600" lvl="2" indent="-228600" algn="l">
              <a:spcBef>
                <a:spcPts val="2400"/>
              </a:spcBef>
              <a:spcAft>
                <a:spcPts val="0"/>
              </a:spcAft>
              <a:buClr>
                <a:schemeClr val="dk1"/>
              </a:buClr>
              <a:buSzPts val="3078"/>
              <a:buNone/>
              <a:defRPr sz="1800" b="1"/>
            </a:lvl3pPr>
            <a:lvl4pPr marL="1828800" lvl="3" indent="-228600" algn="l">
              <a:spcBef>
                <a:spcPts val="2400"/>
              </a:spcBef>
              <a:spcAft>
                <a:spcPts val="0"/>
              </a:spcAft>
              <a:buClr>
                <a:schemeClr val="dk1"/>
              </a:buClr>
              <a:buSzPts val="2736"/>
              <a:buNone/>
              <a:defRPr sz="1600" b="1"/>
            </a:lvl4pPr>
            <a:lvl5pPr marL="2286000" lvl="4" indent="-228600" algn="l">
              <a:spcBef>
                <a:spcPts val="2400"/>
              </a:spcBef>
              <a:spcAft>
                <a:spcPts val="0"/>
              </a:spcAft>
              <a:buClr>
                <a:schemeClr val="dk1"/>
              </a:buClr>
              <a:buSzPts val="2736"/>
              <a:buNone/>
              <a:defRPr sz="1600" b="1"/>
            </a:lvl5pPr>
            <a:lvl6pPr marL="2743200" lvl="5" indent="-228600" algn="l">
              <a:spcBef>
                <a:spcPts val="2400"/>
              </a:spcBef>
              <a:spcAft>
                <a:spcPts val="0"/>
              </a:spcAft>
              <a:buClr>
                <a:schemeClr val="dk1"/>
              </a:buClr>
              <a:buSzPts val="2736"/>
              <a:buNone/>
              <a:defRPr sz="1600" b="1"/>
            </a:lvl6pPr>
            <a:lvl7pPr marL="3200400" lvl="6" indent="-228600" algn="l">
              <a:spcBef>
                <a:spcPts val="2400"/>
              </a:spcBef>
              <a:spcAft>
                <a:spcPts val="0"/>
              </a:spcAft>
              <a:buClr>
                <a:schemeClr val="dk1"/>
              </a:buClr>
              <a:buSzPts val="2736"/>
              <a:buNone/>
              <a:defRPr sz="1600" b="1"/>
            </a:lvl7pPr>
            <a:lvl8pPr marL="3657600" lvl="7" indent="-228600" algn="l">
              <a:spcBef>
                <a:spcPts val="2400"/>
              </a:spcBef>
              <a:spcAft>
                <a:spcPts val="0"/>
              </a:spcAft>
              <a:buClr>
                <a:schemeClr val="dk1"/>
              </a:buClr>
              <a:buSzPts val="2736"/>
              <a:buNone/>
              <a:defRPr sz="1600" b="1"/>
            </a:lvl8pPr>
            <a:lvl9pPr marL="4114800" lvl="8" indent="-228600" algn="l">
              <a:spcBef>
                <a:spcPts val="2400"/>
              </a:spcBef>
              <a:spcAft>
                <a:spcPts val="0"/>
              </a:spcAft>
              <a:buClr>
                <a:schemeClr val="dk1"/>
              </a:buClr>
              <a:buSzPts val="2736"/>
              <a:buNone/>
              <a:defRPr sz="1600" b="1"/>
            </a:lvl9pPr>
          </a:lstStyle>
          <a:p>
            <a:endParaRPr/>
          </a:p>
        </p:txBody>
      </p:sp>
      <p:sp>
        <p:nvSpPr>
          <p:cNvPr id="27" name="Google Shape;27;p7"/>
          <p:cNvSpPr txBox="1">
            <a:spLocks noGrp="1"/>
          </p:cNvSpPr>
          <p:nvPr>
            <p:ph type="body" idx="4"/>
          </p:nvPr>
        </p:nvSpPr>
        <p:spPr>
          <a:xfrm>
            <a:off x="6605588" y="3092450"/>
            <a:ext cx="5748337" cy="56197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ctr" anchorCtr="0">
            <a:noAutofit/>
          </a:bodyPr>
          <a:lstStyle>
            <a:lvl1pPr marL="457200" lvl="0" indent="-489204" algn="l">
              <a:spcBef>
                <a:spcPts val="2400"/>
              </a:spcBef>
              <a:spcAft>
                <a:spcPts val="0"/>
              </a:spcAft>
              <a:buClr>
                <a:schemeClr val="dk1"/>
              </a:buClr>
              <a:buSzPts val="4104"/>
              <a:buChar char="•"/>
              <a:defRPr sz="2400"/>
            </a:lvl1pPr>
            <a:lvl2pPr marL="914400" lvl="1" indent="-445769" algn="l">
              <a:spcBef>
                <a:spcPts val="2400"/>
              </a:spcBef>
              <a:spcAft>
                <a:spcPts val="0"/>
              </a:spcAft>
              <a:buClr>
                <a:schemeClr val="dk1"/>
              </a:buClr>
              <a:buSzPts val="3420"/>
              <a:buChar char="•"/>
              <a:defRPr sz="2000"/>
            </a:lvl2pPr>
            <a:lvl3pPr marL="1371600" lvl="2" indent="-424053" algn="l">
              <a:spcBef>
                <a:spcPts val="2400"/>
              </a:spcBef>
              <a:spcAft>
                <a:spcPts val="0"/>
              </a:spcAft>
              <a:buClr>
                <a:schemeClr val="dk1"/>
              </a:buClr>
              <a:buSzPts val="3078"/>
              <a:buChar char="•"/>
              <a:defRPr sz="1800"/>
            </a:lvl3pPr>
            <a:lvl4pPr marL="1828800" lvl="3" indent="-402336" algn="l">
              <a:spcBef>
                <a:spcPts val="2400"/>
              </a:spcBef>
              <a:spcAft>
                <a:spcPts val="0"/>
              </a:spcAft>
              <a:buClr>
                <a:schemeClr val="dk1"/>
              </a:buClr>
              <a:buSzPts val="2736"/>
              <a:buChar char="•"/>
              <a:defRPr sz="1600"/>
            </a:lvl4pPr>
            <a:lvl5pPr marL="2286000" lvl="4" indent="-402335" algn="l">
              <a:spcBef>
                <a:spcPts val="2400"/>
              </a:spcBef>
              <a:spcAft>
                <a:spcPts val="0"/>
              </a:spcAft>
              <a:buClr>
                <a:schemeClr val="dk1"/>
              </a:buClr>
              <a:buSzPts val="2736"/>
              <a:buChar char="•"/>
              <a:defRPr sz="1600"/>
            </a:lvl5pPr>
            <a:lvl6pPr marL="2743200" lvl="5" indent="-402335" algn="l">
              <a:spcBef>
                <a:spcPts val="2400"/>
              </a:spcBef>
              <a:spcAft>
                <a:spcPts val="0"/>
              </a:spcAft>
              <a:buClr>
                <a:schemeClr val="dk1"/>
              </a:buClr>
              <a:buSzPts val="2736"/>
              <a:buChar char="•"/>
              <a:defRPr sz="1600"/>
            </a:lvl6pPr>
            <a:lvl7pPr marL="3200400" lvl="6" indent="-402335" algn="l">
              <a:spcBef>
                <a:spcPts val="2400"/>
              </a:spcBef>
              <a:spcAft>
                <a:spcPts val="0"/>
              </a:spcAft>
              <a:buClr>
                <a:schemeClr val="dk1"/>
              </a:buClr>
              <a:buSzPts val="2736"/>
              <a:buChar char="•"/>
              <a:defRPr sz="1600"/>
            </a:lvl7pPr>
            <a:lvl8pPr marL="3657600" lvl="7" indent="-402335" algn="l">
              <a:spcBef>
                <a:spcPts val="2400"/>
              </a:spcBef>
              <a:spcAft>
                <a:spcPts val="0"/>
              </a:spcAft>
              <a:buClr>
                <a:schemeClr val="dk1"/>
              </a:buClr>
              <a:buSzPts val="2736"/>
              <a:buChar char="•"/>
              <a:defRPr sz="1600"/>
            </a:lvl8pPr>
            <a:lvl9pPr marL="4114800" lvl="8" indent="-402335" algn="l">
              <a:spcBef>
                <a:spcPts val="2400"/>
              </a:spcBef>
              <a:spcAft>
                <a:spcPts val="0"/>
              </a:spcAft>
              <a:buClr>
                <a:schemeClr val="dk1"/>
              </a:buClr>
              <a:buSzPts val="2736"/>
              <a:buChar char="•"/>
              <a:defRPr sz="16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8"/>
          <p:cNvSpPr txBox="1">
            <a:spLocks noGrp="1"/>
          </p:cNvSpPr>
          <p:nvPr>
            <p:ph type="title"/>
          </p:nvPr>
        </p:nvSpPr>
        <p:spPr>
          <a:xfrm>
            <a:off x="1270000" y="254000"/>
            <a:ext cx="10464800" cy="243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9"/>
          <p:cNvSpPr txBox="1">
            <a:spLocks noGrp="1"/>
          </p:cNvSpPr>
          <p:nvPr>
            <p:ph type="title"/>
          </p:nvPr>
        </p:nvSpPr>
        <p:spPr>
          <a:xfrm>
            <a:off x="650875" y="388938"/>
            <a:ext cx="4278313" cy="16525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2000" b="1"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9"/>
          <p:cNvSpPr txBox="1">
            <a:spLocks noGrp="1"/>
          </p:cNvSpPr>
          <p:nvPr>
            <p:ph type="body" idx="1"/>
          </p:nvPr>
        </p:nvSpPr>
        <p:spPr>
          <a:xfrm>
            <a:off x="5084763" y="388938"/>
            <a:ext cx="7269162" cy="83232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ctr" anchorCtr="0">
            <a:noAutofit/>
          </a:bodyPr>
          <a:lstStyle>
            <a:lvl1pPr marL="457200" lvl="0" indent="-576072" algn="l">
              <a:spcBef>
                <a:spcPts val="2400"/>
              </a:spcBef>
              <a:spcAft>
                <a:spcPts val="0"/>
              </a:spcAft>
              <a:buClr>
                <a:schemeClr val="dk1"/>
              </a:buClr>
              <a:buSzPts val="5472"/>
              <a:buChar char="•"/>
              <a:defRPr sz="3200"/>
            </a:lvl1pPr>
            <a:lvl2pPr marL="914400" lvl="1" indent="-532638" algn="l">
              <a:spcBef>
                <a:spcPts val="2400"/>
              </a:spcBef>
              <a:spcAft>
                <a:spcPts val="0"/>
              </a:spcAft>
              <a:buClr>
                <a:schemeClr val="dk1"/>
              </a:buClr>
              <a:buSzPts val="4788"/>
              <a:buChar char="•"/>
              <a:defRPr sz="2800"/>
            </a:lvl2pPr>
            <a:lvl3pPr marL="1371600" lvl="2" indent="-489204" algn="l">
              <a:spcBef>
                <a:spcPts val="2400"/>
              </a:spcBef>
              <a:spcAft>
                <a:spcPts val="0"/>
              </a:spcAft>
              <a:buClr>
                <a:schemeClr val="dk1"/>
              </a:buClr>
              <a:buSzPts val="4104"/>
              <a:buChar char="•"/>
              <a:defRPr sz="2400"/>
            </a:lvl3pPr>
            <a:lvl4pPr marL="1828800" lvl="3" indent="-445769" algn="l">
              <a:spcBef>
                <a:spcPts val="2400"/>
              </a:spcBef>
              <a:spcAft>
                <a:spcPts val="0"/>
              </a:spcAft>
              <a:buClr>
                <a:schemeClr val="dk1"/>
              </a:buClr>
              <a:buSzPts val="3420"/>
              <a:buChar char="•"/>
              <a:defRPr sz="2000"/>
            </a:lvl4pPr>
            <a:lvl5pPr marL="2286000" lvl="4" indent="-445770" algn="l">
              <a:spcBef>
                <a:spcPts val="2400"/>
              </a:spcBef>
              <a:spcAft>
                <a:spcPts val="0"/>
              </a:spcAft>
              <a:buClr>
                <a:schemeClr val="dk1"/>
              </a:buClr>
              <a:buSzPts val="3420"/>
              <a:buChar char="•"/>
              <a:defRPr sz="2000"/>
            </a:lvl5pPr>
            <a:lvl6pPr marL="2743200" lvl="5" indent="-445770" algn="l">
              <a:spcBef>
                <a:spcPts val="2400"/>
              </a:spcBef>
              <a:spcAft>
                <a:spcPts val="0"/>
              </a:spcAft>
              <a:buClr>
                <a:schemeClr val="dk1"/>
              </a:buClr>
              <a:buSzPts val="3420"/>
              <a:buChar char="•"/>
              <a:defRPr sz="2000"/>
            </a:lvl6pPr>
            <a:lvl7pPr marL="3200400" lvl="6" indent="-445770" algn="l">
              <a:spcBef>
                <a:spcPts val="2400"/>
              </a:spcBef>
              <a:spcAft>
                <a:spcPts val="0"/>
              </a:spcAft>
              <a:buClr>
                <a:schemeClr val="dk1"/>
              </a:buClr>
              <a:buSzPts val="3420"/>
              <a:buChar char="•"/>
              <a:defRPr sz="2000"/>
            </a:lvl7pPr>
            <a:lvl8pPr marL="3657600" lvl="7" indent="-445770" algn="l">
              <a:spcBef>
                <a:spcPts val="2400"/>
              </a:spcBef>
              <a:spcAft>
                <a:spcPts val="0"/>
              </a:spcAft>
              <a:buClr>
                <a:schemeClr val="dk1"/>
              </a:buClr>
              <a:buSzPts val="3420"/>
              <a:buChar char="•"/>
              <a:defRPr sz="2000"/>
            </a:lvl8pPr>
            <a:lvl9pPr marL="4114800" lvl="8" indent="-445770" algn="l">
              <a:spcBef>
                <a:spcPts val="2400"/>
              </a:spcBef>
              <a:spcAft>
                <a:spcPts val="0"/>
              </a:spcAft>
              <a:buClr>
                <a:schemeClr val="dk1"/>
              </a:buClr>
              <a:buSzPts val="3420"/>
              <a:buChar char="•"/>
              <a:defRPr sz="2000"/>
            </a:lvl9pPr>
          </a:lstStyle>
          <a:p>
            <a:endParaRPr/>
          </a:p>
        </p:txBody>
      </p:sp>
      <p:sp>
        <p:nvSpPr>
          <p:cNvPr id="33" name="Google Shape;33;p9"/>
          <p:cNvSpPr txBox="1">
            <a:spLocks noGrp="1"/>
          </p:cNvSpPr>
          <p:nvPr>
            <p:ph type="body" idx="2"/>
          </p:nvPr>
        </p:nvSpPr>
        <p:spPr>
          <a:xfrm>
            <a:off x="650875" y="2041525"/>
            <a:ext cx="4278313" cy="66706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ctr" anchorCtr="0">
            <a:noAutofit/>
          </a:bodyPr>
          <a:lstStyle>
            <a:lvl1pPr marL="457200" lvl="0" indent="-228600" algn="l">
              <a:spcBef>
                <a:spcPts val="2400"/>
              </a:spcBef>
              <a:spcAft>
                <a:spcPts val="0"/>
              </a:spcAft>
              <a:buClr>
                <a:schemeClr val="dk1"/>
              </a:buClr>
              <a:buSzPts val="2394"/>
              <a:buNone/>
              <a:defRPr sz="1400"/>
            </a:lvl1pPr>
            <a:lvl2pPr marL="914400" lvl="1" indent="-228600" algn="l">
              <a:spcBef>
                <a:spcPts val="2400"/>
              </a:spcBef>
              <a:spcAft>
                <a:spcPts val="0"/>
              </a:spcAft>
              <a:buClr>
                <a:schemeClr val="dk1"/>
              </a:buClr>
              <a:buSzPts val="2052"/>
              <a:buNone/>
              <a:defRPr sz="1200"/>
            </a:lvl2pPr>
            <a:lvl3pPr marL="1371600" lvl="2" indent="-228600" algn="l">
              <a:spcBef>
                <a:spcPts val="2400"/>
              </a:spcBef>
              <a:spcAft>
                <a:spcPts val="0"/>
              </a:spcAft>
              <a:buClr>
                <a:schemeClr val="dk1"/>
              </a:buClr>
              <a:buSzPts val="1710"/>
              <a:buNone/>
              <a:defRPr sz="1000"/>
            </a:lvl3pPr>
            <a:lvl4pPr marL="1828800" lvl="3" indent="-228600" algn="l">
              <a:spcBef>
                <a:spcPts val="2400"/>
              </a:spcBef>
              <a:spcAft>
                <a:spcPts val="0"/>
              </a:spcAft>
              <a:buClr>
                <a:schemeClr val="dk1"/>
              </a:buClr>
              <a:buSzPts val="1539"/>
              <a:buNone/>
              <a:defRPr sz="900"/>
            </a:lvl4pPr>
            <a:lvl5pPr marL="2286000" lvl="4" indent="-228600" algn="l">
              <a:spcBef>
                <a:spcPts val="2400"/>
              </a:spcBef>
              <a:spcAft>
                <a:spcPts val="0"/>
              </a:spcAft>
              <a:buClr>
                <a:schemeClr val="dk1"/>
              </a:buClr>
              <a:buSzPts val="1539"/>
              <a:buNone/>
              <a:defRPr sz="900"/>
            </a:lvl5pPr>
            <a:lvl6pPr marL="2743200" lvl="5" indent="-228600" algn="l">
              <a:spcBef>
                <a:spcPts val="2400"/>
              </a:spcBef>
              <a:spcAft>
                <a:spcPts val="0"/>
              </a:spcAft>
              <a:buClr>
                <a:schemeClr val="dk1"/>
              </a:buClr>
              <a:buSzPts val="1539"/>
              <a:buNone/>
              <a:defRPr sz="900"/>
            </a:lvl6pPr>
            <a:lvl7pPr marL="3200400" lvl="6" indent="-228600" algn="l">
              <a:spcBef>
                <a:spcPts val="2400"/>
              </a:spcBef>
              <a:spcAft>
                <a:spcPts val="0"/>
              </a:spcAft>
              <a:buClr>
                <a:schemeClr val="dk1"/>
              </a:buClr>
              <a:buSzPts val="1539"/>
              <a:buNone/>
              <a:defRPr sz="900"/>
            </a:lvl7pPr>
            <a:lvl8pPr marL="3657600" lvl="7" indent="-228600" algn="l">
              <a:spcBef>
                <a:spcPts val="2400"/>
              </a:spcBef>
              <a:spcAft>
                <a:spcPts val="0"/>
              </a:spcAft>
              <a:buClr>
                <a:schemeClr val="dk1"/>
              </a:buClr>
              <a:buSzPts val="1539"/>
              <a:buNone/>
              <a:defRPr sz="900"/>
            </a:lvl8pPr>
            <a:lvl9pPr marL="4114800" lvl="8" indent="-228600" algn="l">
              <a:spcBef>
                <a:spcPts val="2400"/>
              </a:spcBef>
              <a:spcAft>
                <a:spcPts val="0"/>
              </a:spcAft>
              <a:buClr>
                <a:schemeClr val="dk1"/>
              </a:buClr>
              <a:buSzPts val="1539"/>
              <a:buNone/>
              <a:defRPr sz="9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10"/>
          <p:cNvSpPr txBox="1">
            <a:spLocks noGrp="1"/>
          </p:cNvSpPr>
          <p:nvPr>
            <p:ph type="title"/>
          </p:nvPr>
        </p:nvSpPr>
        <p:spPr>
          <a:xfrm>
            <a:off x="2549525" y="6827838"/>
            <a:ext cx="7802563" cy="806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2000" b="1"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6" name="Google Shape;36;p10"/>
          <p:cNvSpPr>
            <a:spLocks noGrp="1"/>
          </p:cNvSpPr>
          <p:nvPr>
            <p:ph type="pic" idx="2"/>
          </p:nvPr>
        </p:nvSpPr>
        <p:spPr>
          <a:xfrm>
            <a:off x="2549525" y="871538"/>
            <a:ext cx="7802563" cy="5851525"/>
          </a:xfrm>
          <a:prstGeom prst="rect">
            <a:avLst/>
          </a:prstGeom>
          <a:noFill/>
          <a:ln>
            <a:noFill/>
          </a:ln>
        </p:spPr>
      </p:sp>
      <p:sp>
        <p:nvSpPr>
          <p:cNvPr id="37" name="Google Shape;37;p10"/>
          <p:cNvSpPr txBox="1">
            <a:spLocks noGrp="1"/>
          </p:cNvSpPr>
          <p:nvPr>
            <p:ph type="body" idx="1"/>
          </p:nvPr>
        </p:nvSpPr>
        <p:spPr>
          <a:xfrm>
            <a:off x="2549525" y="7634288"/>
            <a:ext cx="7802563" cy="11445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ctr" anchorCtr="0">
            <a:noAutofit/>
          </a:bodyPr>
          <a:lstStyle>
            <a:lvl1pPr marL="457200" lvl="0" indent="-228600" algn="l">
              <a:spcBef>
                <a:spcPts val="2400"/>
              </a:spcBef>
              <a:spcAft>
                <a:spcPts val="0"/>
              </a:spcAft>
              <a:buClr>
                <a:schemeClr val="dk1"/>
              </a:buClr>
              <a:buSzPts val="2394"/>
              <a:buNone/>
              <a:defRPr sz="1400"/>
            </a:lvl1pPr>
            <a:lvl2pPr marL="914400" lvl="1" indent="-228600" algn="l">
              <a:spcBef>
                <a:spcPts val="2400"/>
              </a:spcBef>
              <a:spcAft>
                <a:spcPts val="0"/>
              </a:spcAft>
              <a:buClr>
                <a:schemeClr val="dk1"/>
              </a:buClr>
              <a:buSzPts val="2052"/>
              <a:buNone/>
              <a:defRPr sz="1200"/>
            </a:lvl2pPr>
            <a:lvl3pPr marL="1371600" lvl="2" indent="-228600" algn="l">
              <a:spcBef>
                <a:spcPts val="2400"/>
              </a:spcBef>
              <a:spcAft>
                <a:spcPts val="0"/>
              </a:spcAft>
              <a:buClr>
                <a:schemeClr val="dk1"/>
              </a:buClr>
              <a:buSzPts val="1710"/>
              <a:buNone/>
              <a:defRPr sz="1000"/>
            </a:lvl3pPr>
            <a:lvl4pPr marL="1828800" lvl="3" indent="-228600" algn="l">
              <a:spcBef>
                <a:spcPts val="2400"/>
              </a:spcBef>
              <a:spcAft>
                <a:spcPts val="0"/>
              </a:spcAft>
              <a:buClr>
                <a:schemeClr val="dk1"/>
              </a:buClr>
              <a:buSzPts val="1539"/>
              <a:buNone/>
              <a:defRPr sz="900"/>
            </a:lvl4pPr>
            <a:lvl5pPr marL="2286000" lvl="4" indent="-228600" algn="l">
              <a:spcBef>
                <a:spcPts val="2400"/>
              </a:spcBef>
              <a:spcAft>
                <a:spcPts val="0"/>
              </a:spcAft>
              <a:buClr>
                <a:schemeClr val="dk1"/>
              </a:buClr>
              <a:buSzPts val="1539"/>
              <a:buNone/>
              <a:defRPr sz="900"/>
            </a:lvl5pPr>
            <a:lvl6pPr marL="2743200" lvl="5" indent="-228600" algn="l">
              <a:spcBef>
                <a:spcPts val="2400"/>
              </a:spcBef>
              <a:spcAft>
                <a:spcPts val="0"/>
              </a:spcAft>
              <a:buClr>
                <a:schemeClr val="dk1"/>
              </a:buClr>
              <a:buSzPts val="1539"/>
              <a:buNone/>
              <a:defRPr sz="900"/>
            </a:lvl6pPr>
            <a:lvl7pPr marL="3200400" lvl="6" indent="-228600" algn="l">
              <a:spcBef>
                <a:spcPts val="2400"/>
              </a:spcBef>
              <a:spcAft>
                <a:spcPts val="0"/>
              </a:spcAft>
              <a:buClr>
                <a:schemeClr val="dk1"/>
              </a:buClr>
              <a:buSzPts val="1539"/>
              <a:buNone/>
              <a:defRPr sz="900"/>
            </a:lvl7pPr>
            <a:lvl8pPr marL="3657600" lvl="7" indent="-228600" algn="l">
              <a:spcBef>
                <a:spcPts val="2400"/>
              </a:spcBef>
              <a:spcAft>
                <a:spcPts val="0"/>
              </a:spcAft>
              <a:buClr>
                <a:schemeClr val="dk1"/>
              </a:buClr>
              <a:buSzPts val="1539"/>
              <a:buNone/>
              <a:defRPr sz="900"/>
            </a:lvl8pPr>
            <a:lvl9pPr marL="4114800" lvl="8" indent="-228600" algn="l">
              <a:spcBef>
                <a:spcPts val="2400"/>
              </a:spcBef>
              <a:spcAft>
                <a:spcPts val="0"/>
              </a:spcAft>
              <a:buClr>
                <a:schemeClr val="dk1"/>
              </a:buClr>
              <a:buSzPts val="1539"/>
              <a:buNone/>
              <a:defRPr sz="9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1270000" y="254000"/>
            <a:ext cx="10464800" cy="243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84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R="0"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84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R="0"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84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R="0"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84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R="0"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84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marR="0"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84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marR="0"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84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marR="0"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84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marR="0"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84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1270000" y="2768600"/>
            <a:ext cx="10464800" cy="571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ctr" anchorCtr="0">
            <a:noAutofit/>
          </a:bodyPr>
          <a:lstStyle>
            <a:lvl1pPr marL="457200" marR="0" lvl="0" indent="-684657" algn="l" rtl="0">
              <a:spcBef>
                <a:spcPts val="2400"/>
              </a:spcBef>
              <a:spcAft>
                <a:spcPts val="0"/>
              </a:spcAft>
              <a:buClr>
                <a:schemeClr val="dk1"/>
              </a:buClr>
              <a:buSzPts val="7182"/>
              <a:buFont typeface="Gill Sans"/>
              <a:buChar char="•"/>
              <a:defRPr sz="42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L="914400" marR="0" lvl="1" indent="-684657" algn="l" rtl="0">
              <a:spcBef>
                <a:spcPts val="2400"/>
              </a:spcBef>
              <a:spcAft>
                <a:spcPts val="0"/>
              </a:spcAft>
              <a:buClr>
                <a:schemeClr val="dk1"/>
              </a:buClr>
              <a:buSzPts val="7182"/>
              <a:buFont typeface="Gill Sans"/>
              <a:buChar char="•"/>
              <a:defRPr sz="42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L="1371600" marR="0" lvl="2" indent="-684657" algn="l" rtl="0">
              <a:spcBef>
                <a:spcPts val="2400"/>
              </a:spcBef>
              <a:spcAft>
                <a:spcPts val="0"/>
              </a:spcAft>
              <a:buClr>
                <a:schemeClr val="dk1"/>
              </a:buClr>
              <a:buSzPts val="7182"/>
              <a:buFont typeface="Gill Sans"/>
              <a:buChar char="•"/>
              <a:defRPr sz="42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L="1828800" marR="0" lvl="3" indent="-684657" algn="l" rtl="0">
              <a:spcBef>
                <a:spcPts val="2400"/>
              </a:spcBef>
              <a:spcAft>
                <a:spcPts val="0"/>
              </a:spcAft>
              <a:buClr>
                <a:schemeClr val="dk1"/>
              </a:buClr>
              <a:buSzPts val="7182"/>
              <a:buFont typeface="Gill Sans"/>
              <a:buChar char="•"/>
              <a:defRPr sz="42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L="2286000" marR="0" lvl="4" indent="-684657" algn="l" rtl="0">
              <a:spcBef>
                <a:spcPts val="2400"/>
              </a:spcBef>
              <a:spcAft>
                <a:spcPts val="0"/>
              </a:spcAft>
              <a:buClr>
                <a:schemeClr val="dk1"/>
              </a:buClr>
              <a:buSzPts val="7182"/>
              <a:buFont typeface="Gill Sans"/>
              <a:buChar char="•"/>
              <a:defRPr sz="42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marL="2743200" marR="0" lvl="5" indent="-684657" algn="l" rtl="0">
              <a:spcBef>
                <a:spcPts val="2400"/>
              </a:spcBef>
              <a:spcAft>
                <a:spcPts val="0"/>
              </a:spcAft>
              <a:buClr>
                <a:schemeClr val="dk1"/>
              </a:buClr>
              <a:buSzPts val="7182"/>
              <a:buFont typeface="Gill Sans"/>
              <a:buChar char="•"/>
              <a:defRPr sz="42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marL="3200400" marR="0" lvl="6" indent="-684657" algn="l" rtl="0">
              <a:spcBef>
                <a:spcPts val="2400"/>
              </a:spcBef>
              <a:spcAft>
                <a:spcPts val="0"/>
              </a:spcAft>
              <a:buClr>
                <a:schemeClr val="dk1"/>
              </a:buClr>
              <a:buSzPts val="7182"/>
              <a:buFont typeface="Gill Sans"/>
              <a:buChar char="•"/>
              <a:defRPr sz="42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marL="3657600" marR="0" lvl="7" indent="-684657" algn="l" rtl="0">
              <a:spcBef>
                <a:spcPts val="2400"/>
              </a:spcBef>
              <a:spcAft>
                <a:spcPts val="0"/>
              </a:spcAft>
              <a:buClr>
                <a:schemeClr val="dk1"/>
              </a:buClr>
              <a:buSzPts val="7182"/>
              <a:buFont typeface="Gill Sans"/>
              <a:buChar char="•"/>
              <a:defRPr sz="42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marL="4114800" marR="0" lvl="8" indent="-684657" algn="l" rtl="0">
              <a:spcBef>
                <a:spcPts val="2400"/>
              </a:spcBef>
              <a:spcAft>
                <a:spcPts val="0"/>
              </a:spcAft>
              <a:buClr>
                <a:schemeClr val="dk1"/>
              </a:buClr>
              <a:buSzPts val="7182"/>
              <a:buFont typeface="Gill Sans"/>
              <a:buChar char="•"/>
              <a:defRPr sz="42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mc:AlternateContent xmlns:mc="http://schemas.openxmlformats.org/markup-compatibility/2006" xmlns:p14="http://schemas.microsoft.com/office/powerpoint/2010/main">
    <mc:Choice Requires="p14">
      <p:transition spd="slow" p14:dur="120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0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p14"/>
          <p:cNvSpPr txBox="1">
            <a:spLocks noGrp="1"/>
          </p:cNvSpPr>
          <p:nvPr>
            <p:ph type="ctrTitle"/>
          </p:nvPr>
        </p:nvSpPr>
        <p:spPr>
          <a:xfrm>
            <a:off x="2995650" y="5613488"/>
            <a:ext cx="7151400" cy="137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7200">
                <a:latin typeface="Arial"/>
                <a:ea typeface="Arial"/>
                <a:cs typeface="Arial"/>
                <a:sym typeface="Arial"/>
              </a:rPr>
              <a:t>civic art action</a:t>
            </a:r>
            <a:endParaRPr sz="7200"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53" name="Google Shape;53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840338" y="2761314"/>
            <a:ext cx="9462025" cy="22318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23"/>
          <p:cNvSpPr txBox="1">
            <a:spLocks noGrp="1"/>
          </p:cNvSpPr>
          <p:nvPr>
            <p:ph type="body" idx="1"/>
          </p:nvPr>
        </p:nvSpPr>
        <p:spPr>
          <a:xfrm>
            <a:off x="1270000" y="2768600"/>
            <a:ext cx="10464800" cy="571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ctr" anchorCtr="0">
            <a:noAutofit/>
          </a:bodyPr>
          <a:lstStyle/>
          <a:p>
            <a:pPr marL="889000" lvl="0" indent="-115443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182"/>
              <a:buNone/>
            </a:pPr>
            <a:endParaRPr/>
          </a:p>
        </p:txBody>
      </p:sp>
      <p:pic>
        <p:nvPicPr>
          <p:cNvPr id="110" name="Google Shape;110;p2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542925"/>
            <a:ext cx="13004800" cy="86677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24"/>
          <p:cNvSpPr txBox="1">
            <a:spLocks noGrp="1"/>
          </p:cNvSpPr>
          <p:nvPr>
            <p:ph type="body" idx="1"/>
          </p:nvPr>
        </p:nvSpPr>
        <p:spPr>
          <a:xfrm>
            <a:off x="1270000" y="2768600"/>
            <a:ext cx="10464800" cy="571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ctr" anchorCtr="0">
            <a:noAutofit/>
          </a:bodyPr>
          <a:lstStyle/>
          <a:p>
            <a:pPr marL="889000" lvl="0" indent="-115443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182"/>
              <a:buNone/>
            </a:pPr>
            <a:endParaRPr/>
          </a:p>
        </p:txBody>
      </p:sp>
      <p:pic>
        <p:nvPicPr>
          <p:cNvPr id="117" name="Google Shape;117;p2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61950" y="350838"/>
            <a:ext cx="12255500" cy="817086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25"/>
          <p:cNvSpPr txBox="1">
            <a:spLocks noGrp="1"/>
          </p:cNvSpPr>
          <p:nvPr>
            <p:ph type="title"/>
          </p:nvPr>
        </p:nvSpPr>
        <p:spPr>
          <a:xfrm>
            <a:off x="1270000" y="254000"/>
            <a:ext cx="10464800" cy="243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23;p25"/>
          <p:cNvSpPr txBox="1">
            <a:spLocks noGrp="1"/>
          </p:cNvSpPr>
          <p:nvPr>
            <p:ph type="body" idx="1"/>
          </p:nvPr>
        </p:nvSpPr>
        <p:spPr>
          <a:xfrm>
            <a:off x="1270000" y="2768600"/>
            <a:ext cx="10464800" cy="571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ctr" anchorCtr="0">
            <a:noAutofit/>
          </a:bodyPr>
          <a:lstStyle/>
          <a:p>
            <a:pPr marL="889000" lvl="0" indent="-115443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182"/>
              <a:buNone/>
            </a:pPr>
            <a:endParaRPr/>
          </a:p>
        </p:txBody>
      </p:sp>
      <p:pic>
        <p:nvPicPr>
          <p:cNvPr id="124" name="Google Shape;124;p2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-812800" y="0"/>
            <a:ext cx="14617700" cy="9753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26"/>
          <p:cNvSpPr txBox="1">
            <a:spLocks noGrp="1"/>
          </p:cNvSpPr>
          <p:nvPr>
            <p:ph type="title"/>
          </p:nvPr>
        </p:nvSpPr>
        <p:spPr>
          <a:xfrm>
            <a:off x="1270000" y="254000"/>
            <a:ext cx="10464800" cy="243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30;p26"/>
          <p:cNvSpPr txBox="1">
            <a:spLocks noGrp="1"/>
          </p:cNvSpPr>
          <p:nvPr>
            <p:ph type="body" idx="1"/>
          </p:nvPr>
        </p:nvSpPr>
        <p:spPr>
          <a:xfrm>
            <a:off x="1270000" y="2768600"/>
            <a:ext cx="10464800" cy="571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ctr" anchorCtr="0">
            <a:noAutofit/>
          </a:bodyPr>
          <a:lstStyle/>
          <a:p>
            <a:pPr marL="889000" lvl="0" indent="-115443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182"/>
              <a:buNone/>
            </a:pPr>
            <a:endParaRPr/>
          </a:p>
        </p:txBody>
      </p:sp>
      <p:pic>
        <p:nvPicPr>
          <p:cNvPr id="131" name="Google Shape;131;p2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-812800" y="0"/>
            <a:ext cx="14617700" cy="9753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27"/>
          <p:cNvSpPr txBox="1">
            <a:spLocks noGrp="1"/>
          </p:cNvSpPr>
          <p:nvPr>
            <p:ph type="title"/>
          </p:nvPr>
        </p:nvSpPr>
        <p:spPr>
          <a:xfrm>
            <a:off x="1269950" y="3657600"/>
            <a:ext cx="10464900" cy="2438400"/>
          </a:xfrm>
          <a:prstGeom prst="rect">
            <a:avLst/>
          </a:prstGeom>
        </p:spPr>
        <p:txBody>
          <a:bodyPr spcFirstLastPara="1" wrap="square" lIns="50800" tIns="50800" rIns="50800" bIns="508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900">
                <a:latin typeface="Arial"/>
                <a:ea typeface="Arial"/>
                <a:cs typeface="Arial"/>
                <a:sym typeface="Arial"/>
              </a:rPr>
              <a:t>The Local Ending</a:t>
            </a:r>
            <a:endParaRPr sz="6900"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p28"/>
          <p:cNvSpPr txBox="1">
            <a:spLocks noGrp="1"/>
          </p:cNvSpPr>
          <p:nvPr>
            <p:ph type="body" idx="1"/>
          </p:nvPr>
        </p:nvSpPr>
        <p:spPr>
          <a:xfrm>
            <a:off x="1270000" y="2768600"/>
            <a:ext cx="10464800" cy="571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ctr" anchorCtr="0">
            <a:noAutofit/>
          </a:bodyPr>
          <a:lstStyle/>
          <a:p>
            <a:pPr marL="889000" lvl="0" indent="-115443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182"/>
              <a:buNone/>
            </a:pPr>
            <a:endParaRPr/>
          </a:p>
        </p:txBody>
      </p:sp>
      <p:pic>
        <p:nvPicPr>
          <p:cNvPr id="143" name="Google Shape;143;p2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5400" y="558800"/>
            <a:ext cx="12954000" cy="8636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0" name="Google Shape;150;p2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251064" y="0"/>
            <a:ext cx="6502672" cy="9753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p30"/>
          <p:cNvSpPr txBox="1">
            <a:spLocks noGrp="1"/>
          </p:cNvSpPr>
          <p:nvPr>
            <p:ph type="title"/>
          </p:nvPr>
        </p:nvSpPr>
        <p:spPr>
          <a:xfrm>
            <a:off x="1270000" y="254000"/>
            <a:ext cx="10464800" cy="243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6" name="Google Shape;156;p30"/>
          <p:cNvSpPr txBox="1">
            <a:spLocks noGrp="1"/>
          </p:cNvSpPr>
          <p:nvPr>
            <p:ph type="body" idx="1"/>
          </p:nvPr>
        </p:nvSpPr>
        <p:spPr>
          <a:xfrm>
            <a:off x="1270000" y="2768600"/>
            <a:ext cx="10464800" cy="571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ctr" anchorCtr="0">
            <a:noAutofit/>
          </a:bodyPr>
          <a:lstStyle/>
          <a:p>
            <a:pPr marL="889000" lvl="0" indent="-115443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182"/>
              <a:buNone/>
            </a:pPr>
            <a:endParaRPr/>
          </a:p>
        </p:txBody>
      </p:sp>
      <p:pic>
        <p:nvPicPr>
          <p:cNvPr id="157" name="Google Shape;157;p3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-812800" y="0"/>
            <a:ext cx="14630400" cy="9753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p31"/>
          <p:cNvSpPr txBox="1">
            <a:spLocks noGrp="1"/>
          </p:cNvSpPr>
          <p:nvPr>
            <p:ph type="title"/>
          </p:nvPr>
        </p:nvSpPr>
        <p:spPr>
          <a:xfrm>
            <a:off x="1270000" y="254000"/>
            <a:ext cx="10464800" cy="243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3" name="Google Shape;163;p31"/>
          <p:cNvSpPr txBox="1">
            <a:spLocks noGrp="1"/>
          </p:cNvSpPr>
          <p:nvPr>
            <p:ph type="body" idx="1"/>
          </p:nvPr>
        </p:nvSpPr>
        <p:spPr>
          <a:xfrm>
            <a:off x="1270000" y="2768600"/>
            <a:ext cx="10464800" cy="571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ctr" anchorCtr="0">
            <a:noAutofit/>
          </a:bodyPr>
          <a:lstStyle/>
          <a:p>
            <a:pPr marL="889000" lvl="0" indent="-115443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182"/>
              <a:buNone/>
            </a:pPr>
            <a:endParaRPr/>
          </a:p>
        </p:txBody>
      </p:sp>
      <p:pic>
        <p:nvPicPr>
          <p:cNvPr id="164" name="Google Shape;164;p3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-812800" y="0"/>
            <a:ext cx="14617700" cy="9753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1" name="Google Shape;171;p3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-1" y="586740"/>
            <a:ext cx="13071835" cy="7429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" name="Google Shape;58;p1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917700" y="1343025"/>
            <a:ext cx="9423400" cy="70675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p33"/>
          <p:cNvSpPr txBox="1">
            <a:spLocks noGrp="1"/>
          </p:cNvSpPr>
          <p:nvPr>
            <p:ph type="body" idx="1"/>
          </p:nvPr>
        </p:nvSpPr>
        <p:spPr>
          <a:xfrm>
            <a:off x="1270000" y="2768600"/>
            <a:ext cx="10464900" cy="5715000"/>
          </a:xfrm>
          <a:prstGeom prst="rect">
            <a:avLst/>
          </a:prstGeom>
        </p:spPr>
        <p:txBody>
          <a:bodyPr spcFirstLastPara="1" wrap="square" lIns="50800" tIns="50800" rIns="50800" bIns="50800" anchor="ctr" anchorCtr="0">
            <a:noAutofit/>
          </a:bodyPr>
          <a:lstStyle/>
          <a:p>
            <a:pPr marL="0" lvl="0" indent="0" algn="l" rtl="0">
              <a:spcBef>
                <a:spcPts val="240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78" name="Google Shape;178;p3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1079500"/>
            <a:ext cx="13004800" cy="7594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5" name="Google Shape;185;p3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097075" y="0"/>
            <a:ext cx="6810775" cy="9753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2" name="Google Shape;192;p3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67457" y="350593"/>
            <a:ext cx="12069886" cy="905241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9" name="Google Shape;199;p3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279140" y="41910"/>
            <a:ext cx="6446520" cy="966978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6" name="Google Shape;206;p3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7606" y="614645"/>
            <a:ext cx="12789587" cy="852430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3" name="Google Shape;213;p3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906564" y="82353"/>
            <a:ext cx="7191671" cy="958889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Google Shape;218;p39"/>
          <p:cNvSpPr txBox="1">
            <a:spLocks noGrp="1"/>
          </p:cNvSpPr>
          <p:nvPr>
            <p:ph type="title"/>
          </p:nvPr>
        </p:nvSpPr>
        <p:spPr>
          <a:xfrm>
            <a:off x="1269950" y="2658100"/>
            <a:ext cx="10464900" cy="2218800"/>
          </a:xfrm>
          <a:prstGeom prst="rect">
            <a:avLst/>
          </a:prstGeom>
        </p:spPr>
        <p:txBody>
          <a:bodyPr spcFirstLastPara="1" wrap="square" lIns="50800" tIns="50800" rIns="50800" bIns="508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7200">
                <a:latin typeface="Arial"/>
                <a:ea typeface="Arial"/>
                <a:cs typeface="Arial"/>
                <a:sym typeface="Arial"/>
              </a:rPr>
              <a:t>School for Participation</a:t>
            </a:r>
            <a:endParaRPr sz="720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9" name="Google Shape;219;p39"/>
          <p:cNvSpPr txBox="1"/>
          <p:nvPr/>
        </p:nvSpPr>
        <p:spPr>
          <a:xfrm>
            <a:off x="3842900" y="4394300"/>
            <a:ext cx="5319000" cy="189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700">
                <a:solidFill>
                  <a:schemeClr val="dk1"/>
                </a:solidFill>
              </a:rPr>
              <a:t>2023</a:t>
            </a:r>
            <a:endParaRPr sz="3700">
              <a:solidFill>
                <a:schemeClr val="dk1"/>
              </a:solidFill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700">
                <a:solidFill>
                  <a:schemeClr val="dk1"/>
                </a:solidFill>
              </a:rPr>
              <a:t>Lower East Side Pilot</a:t>
            </a:r>
            <a:endParaRPr sz="3700">
              <a:solidFill>
                <a:schemeClr val="dk1"/>
              </a:solidFill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700">
                <a:solidFill>
                  <a:schemeClr val="dk1"/>
                </a:solidFill>
              </a:rPr>
              <a:t>Boys and Girls Republic</a:t>
            </a:r>
            <a:endParaRPr sz="3700">
              <a:solidFill>
                <a:schemeClr val="dk1"/>
              </a:solidFill>
            </a:endParaRPr>
          </a:p>
        </p:txBody>
      </p:sp>
      <p:pic>
        <p:nvPicPr>
          <p:cNvPr id="220" name="Google Shape;220;p3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119780" y="969825"/>
            <a:ext cx="4716475" cy="11124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Google Shape;225;p40"/>
          <p:cNvSpPr txBox="1">
            <a:spLocks noGrp="1"/>
          </p:cNvSpPr>
          <p:nvPr>
            <p:ph type="title"/>
          </p:nvPr>
        </p:nvSpPr>
        <p:spPr>
          <a:xfrm>
            <a:off x="1270000" y="254000"/>
            <a:ext cx="10464900" cy="2438400"/>
          </a:xfrm>
          <a:prstGeom prst="rect">
            <a:avLst/>
          </a:prstGeom>
        </p:spPr>
        <p:txBody>
          <a:bodyPr spcFirstLastPara="1" wrap="square" lIns="50800" tIns="50800" rIns="50800" bIns="508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6" name="Google Shape;226;p40"/>
          <p:cNvSpPr txBox="1">
            <a:spLocks noGrp="1"/>
          </p:cNvSpPr>
          <p:nvPr>
            <p:ph type="body" idx="1"/>
          </p:nvPr>
        </p:nvSpPr>
        <p:spPr>
          <a:xfrm>
            <a:off x="1270000" y="2768600"/>
            <a:ext cx="10464900" cy="5715000"/>
          </a:xfrm>
          <a:prstGeom prst="rect">
            <a:avLst/>
          </a:prstGeom>
        </p:spPr>
        <p:txBody>
          <a:bodyPr spcFirstLastPara="1" wrap="square" lIns="50800" tIns="50800" rIns="50800" bIns="50800" anchor="ctr" anchorCtr="0">
            <a:noAutofit/>
          </a:bodyPr>
          <a:lstStyle/>
          <a:p>
            <a:pPr marL="0" lvl="0" indent="0" algn="l" rtl="0">
              <a:spcBef>
                <a:spcPts val="240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227" name="Google Shape;227;p4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13004800" cy="9753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4" name="Google Shape;234;p4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844800" y="0"/>
            <a:ext cx="7315200" cy="9753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" name="Google Shape;239;p42"/>
          <p:cNvSpPr txBox="1">
            <a:spLocks noGrp="1"/>
          </p:cNvSpPr>
          <p:nvPr>
            <p:ph type="title"/>
          </p:nvPr>
        </p:nvSpPr>
        <p:spPr>
          <a:xfrm>
            <a:off x="1270000" y="254000"/>
            <a:ext cx="10464900" cy="2438400"/>
          </a:xfrm>
          <a:prstGeom prst="rect">
            <a:avLst/>
          </a:prstGeom>
        </p:spPr>
        <p:txBody>
          <a:bodyPr spcFirstLastPara="1" wrap="square" lIns="50800" tIns="50800" rIns="50800" bIns="508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0" name="Google Shape;240;p42"/>
          <p:cNvSpPr txBox="1">
            <a:spLocks noGrp="1"/>
          </p:cNvSpPr>
          <p:nvPr>
            <p:ph type="body" idx="1"/>
          </p:nvPr>
        </p:nvSpPr>
        <p:spPr>
          <a:xfrm>
            <a:off x="1270000" y="2768600"/>
            <a:ext cx="10464900" cy="5715000"/>
          </a:xfrm>
          <a:prstGeom prst="rect">
            <a:avLst/>
          </a:prstGeom>
        </p:spPr>
        <p:txBody>
          <a:bodyPr spcFirstLastPara="1" wrap="square" lIns="50800" tIns="50800" rIns="50800" bIns="50800" anchor="ctr" anchorCtr="0">
            <a:noAutofit/>
          </a:bodyPr>
          <a:lstStyle/>
          <a:p>
            <a:pPr marL="0" lvl="0" indent="0" algn="l" rtl="0">
              <a:spcBef>
                <a:spcPts val="240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241" name="Google Shape;241;p4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13004800" cy="9753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90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16"/>
          <p:cNvSpPr txBox="1">
            <a:spLocks noGrp="1"/>
          </p:cNvSpPr>
          <p:nvPr>
            <p:ph type="title"/>
          </p:nvPr>
        </p:nvSpPr>
        <p:spPr>
          <a:xfrm>
            <a:off x="1270000" y="254000"/>
            <a:ext cx="10464900" cy="243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64;p16"/>
          <p:cNvSpPr txBox="1">
            <a:spLocks noGrp="1"/>
          </p:cNvSpPr>
          <p:nvPr>
            <p:ph type="body" idx="1"/>
          </p:nvPr>
        </p:nvSpPr>
        <p:spPr>
          <a:xfrm>
            <a:off x="1270000" y="2768600"/>
            <a:ext cx="10464900" cy="571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ctr" anchorCtr="0">
            <a:noAutofit/>
          </a:bodyPr>
          <a:lstStyle/>
          <a:p>
            <a:pPr marL="889000" lvl="0" indent="-115443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182"/>
              <a:buNone/>
            </a:pPr>
            <a:endParaRPr/>
          </a:p>
        </p:txBody>
      </p:sp>
      <p:pic>
        <p:nvPicPr>
          <p:cNvPr id="65" name="Google Shape;65;p1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3004800" cy="9753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Google Shape;246;p43"/>
          <p:cNvSpPr txBox="1">
            <a:spLocks noGrp="1"/>
          </p:cNvSpPr>
          <p:nvPr>
            <p:ph type="title"/>
          </p:nvPr>
        </p:nvSpPr>
        <p:spPr>
          <a:xfrm>
            <a:off x="1269950" y="1917125"/>
            <a:ext cx="10464900" cy="2438400"/>
          </a:xfrm>
          <a:prstGeom prst="rect">
            <a:avLst/>
          </a:prstGeom>
        </p:spPr>
        <p:txBody>
          <a:bodyPr spcFirstLastPara="1" wrap="square" lIns="50800" tIns="50800" rIns="50800" bIns="508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7200">
                <a:latin typeface="Arial"/>
                <a:ea typeface="Arial"/>
                <a:cs typeface="Arial"/>
                <a:sym typeface="Arial"/>
              </a:rPr>
              <a:t>2024 Partnerships</a:t>
            </a:r>
            <a:endParaRPr sz="720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7" name="Google Shape;247;p43"/>
          <p:cNvSpPr txBox="1"/>
          <p:nvPr/>
        </p:nvSpPr>
        <p:spPr>
          <a:xfrm>
            <a:off x="3842900" y="4187500"/>
            <a:ext cx="5319000" cy="2770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200">
                <a:solidFill>
                  <a:schemeClr val="dk1"/>
                </a:solidFill>
              </a:rPr>
              <a:t>HomeWorks Trenton</a:t>
            </a:r>
            <a:endParaRPr sz="4200">
              <a:solidFill>
                <a:schemeClr val="dk1"/>
              </a:solidFill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200">
                <a:solidFill>
                  <a:schemeClr val="dk1"/>
                </a:solidFill>
              </a:rPr>
              <a:t>Bard College</a:t>
            </a:r>
            <a:endParaRPr sz="4200">
              <a:solidFill>
                <a:schemeClr val="dk1"/>
              </a:solidFill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4200">
              <a:solidFill>
                <a:schemeClr val="dk1"/>
              </a:solidFill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200">
                <a:solidFill>
                  <a:schemeClr val="dk1"/>
                </a:solidFill>
              </a:rPr>
              <a:t>&amp; Your City</a:t>
            </a:r>
            <a:endParaRPr sz="4200">
              <a:solidFill>
                <a:schemeClr val="dk1"/>
              </a:solidFill>
            </a:endParaRPr>
          </a:p>
        </p:txBody>
      </p:sp>
      <p:pic>
        <p:nvPicPr>
          <p:cNvPr id="248" name="Google Shape;248;p4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119780" y="969825"/>
            <a:ext cx="4716475" cy="11124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" name="Google Shape;254;p44"/>
          <p:cNvSpPr txBox="1">
            <a:spLocks noGrp="1"/>
          </p:cNvSpPr>
          <p:nvPr>
            <p:ph type="body" idx="1"/>
          </p:nvPr>
        </p:nvSpPr>
        <p:spPr>
          <a:xfrm>
            <a:off x="1270000" y="2768600"/>
            <a:ext cx="10464900" cy="5715000"/>
          </a:xfrm>
          <a:prstGeom prst="rect">
            <a:avLst/>
          </a:prstGeom>
        </p:spPr>
        <p:txBody>
          <a:bodyPr spcFirstLastPara="1" wrap="square" lIns="50800" tIns="50800" rIns="50800" bIns="50800" anchor="ctr" anchorCtr="0">
            <a:noAutofit/>
          </a:bodyPr>
          <a:lstStyle/>
          <a:p>
            <a:pPr marL="0" lvl="0" indent="0" algn="l" rtl="0">
              <a:spcBef>
                <a:spcPts val="240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255" name="Google Shape;255;p4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796925"/>
            <a:ext cx="13004800" cy="81597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" name="Google Shape;261;p45"/>
          <p:cNvSpPr txBox="1">
            <a:spLocks noGrp="1"/>
          </p:cNvSpPr>
          <p:nvPr>
            <p:ph type="body" idx="1"/>
          </p:nvPr>
        </p:nvSpPr>
        <p:spPr>
          <a:xfrm>
            <a:off x="1270000" y="2768600"/>
            <a:ext cx="10464900" cy="5715000"/>
          </a:xfrm>
          <a:prstGeom prst="rect">
            <a:avLst/>
          </a:prstGeom>
        </p:spPr>
        <p:txBody>
          <a:bodyPr spcFirstLastPara="1" wrap="square" lIns="50800" tIns="50800" rIns="50800" bIns="50800" anchor="ctr" anchorCtr="0">
            <a:noAutofit/>
          </a:bodyPr>
          <a:lstStyle/>
          <a:p>
            <a:pPr marL="0" lvl="0" indent="0" algn="l" rtl="0">
              <a:spcBef>
                <a:spcPts val="240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262" name="Google Shape;262;p4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542925"/>
            <a:ext cx="13004800" cy="86677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" name="Google Shape;267;p46"/>
          <p:cNvSpPr txBox="1">
            <a:spLocks noGrp="1"/>
          </p:cNvSpPr>
          <p:nvPr>
            <p:ph type="body" idx="1"/>
          </p:nvPr>
        </p:nvSpPr>
        <p:spPr>
          <a:xfrm>
            <a:off x="1373350" y="1889750"/>
            <a:ext cx="10464900" cy="5715000"/>
          </a:xfrm>
          <a:prstGeom prst="rect">
            <a:avLst/>
          </a:prstGeom>
        </p:spPr>
        <p:txBody>
          <a:bodyPr spcFirstLastPara="1" wrap="square" lIns="50800" tIns="50800" rIns="50800" bIns="50800" anchor="ctr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4800" b="1"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800" b="1">
                <a:latin typeface="Arial"/>
                <a:ea typeface="Arial"/>
                <a:cs typeface="Arial"/>
                <a:sym typeface="Arial"/>
              </a:rPr>
              <a:t>The Process</a:t>
            </a:r>
            <a:endParaRPr sz="4800" b="1">
              <a:latin typeface="Arial"/>
              <a:ea typeface="Arial"/>
              <a:cs typeface="Arial"/>
              <a:sym typeface="Arial"/>
            </a:endParaRPr>
          </a:p>
          <a:p>
            <a:pPr marL="1371600" lvl="2" indent="-5334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4800"/>
              <a:buFont typeface="Arial"/>
              <a:buChar char="■"/>
            </a:pPr>
            <a:r>
              <a:rPr lang="en-US" sz="4800">
                <a:latin typeface="Arial"/>
                <a:ea typeface="Arial"/>
                <a:cs typeface="Arial"/>
                <a:sym typeface="Arial"/>
              </a:rPr>
              <a:t>Specific issues and approaches</a:t>
            </a:r>
            <a:endParaRPr sz="4800">
              <a:latin typeface="Arial"/>
              <a:ea typeface="Arial"/>
              <a:cs typeface="Arial"/>
              <a:sym typeface="Arial"/>
            </a:endParaRPr>
          </a:p>
          <a:p>
            <a:pPr marL="1371600" lvl="2" indent="-5334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4800"/>
              <a:buFont typeface="Arial"/>
              <a:buChar char="■"/>
            </a:pPr>
            <a:r>
              <a:rPr lang="en-US" sz="4800">
                <a:latin typeface="Arial"/>
                <a:ea typeface="Arial"/>
                <a:cs typeface="Arial"/>
                <a:sym typeface="Arial"/>
              </a:rPr>
              <a:t>Gather stories and maps</a:t>
            </a:r>
            <a:endParaRPr sz="4800">
              <a:latin typeface="Arial"/>
              <a:ea typeface="Arial"/>
              <a:cs typeface="Arial"/>
              <a:sym typeface="Arial"/>
            </a:endParaRPr>
          </a:p>
          <a:p>
            <a:pPr marL="1371600" lvl="2" indent="-5334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4800"/>
              <a:buFont typeface="Arial"/>
              <a:buChar char="■"/>
            </a:pPr>
            <a:r>
              <a:rPr lang="en-US" sz="4800">
                <a:latin typeface="Arial"/>
                <a:ea typeface="Arial"/>
                <a:cs typeface="Arial"/>
                <a:sym typeface="Arial"/>
              </a:rPr>
              <a:t>Rehearse liberation</a:t>
            </a:r>
            <a:endParaRPr sz="4800">
              <a:latin typeface="Arial"/>
              <a:ea typeface="Arial"/>
              <a:cs typeface="Arial"/>
              <a:sym typeface="Arial"/>
            </a:endParaRPr>
          </a:p>
          <a:p>
            <a:pPr marL="1371600" lvl="2" indent="-5334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4800"/>
              <a:buFont typeface="Arial"/>
              <a:buChar char="■"/>
            </a:pPr>
            <a:r>
              <a:rPr lang="en-US" sz="4800">
                <a:latin typeface="Arial"/>
                <a:ea typeface="Arial"/>
                <a:cs typeface="Arial"/>
                <a:sym typeface="Arial"/>
              </a:rPr>
              <a:t>Partner on new futures</a:t>
            </a:r>
            <a:endParaRPr sz="4800"/>
          </a:p>
        </p:txBody>
      </p:sp>
      <p:pic>
        <p:nvPicPr>
          <p:cNvPr id="268" name="Google Shape;268;p4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119780" y="969825"/>
            <a:ext cx="4716475" cy="11124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3" name="Google Shape;273;p4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158861" y="1489374"/>
            <a:ext cx="8687075" cy="2049050"/>
          </a:xfrm>
          <a:prstGeom prst="rect">
            <a:avLst/>
          </a:prstGeom>
          <a:noFill/>
          <a:ln>
            <a:noFill/>
          </a:ln>
        </p:spPr>
      </p:pic>
      <p:sp>
        <p:nvSpPr>
          <p:cNvPr id="274" name="Google Shape;274;p47"/>
          <p:cNvSpPr txBox="1"/>
          <p:nvPr/>
        </p:nvSpPr>
        <p:spPr>
          <a:xfrm>
            <a:off x="2507288" y="3399300"/>
            <a:ext cx="7990200" cy="1477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200">
                <a:solidFill>
                  <a:schemeClr val="dk1"/>
                </a:solidFill>
              </a:rPr>
              <a:t>A Network of sites sharing resources and creativity</a:t>
            </a:r>
            <a:endParaRPr sz="4200">
              <a:solidFill>
                <a:schemeClr val="dk1"/>
              </a:solidFill>
            </a:endParaRPr>
          </a:p>
        </p:txBody>
      </p:sp>
      <p:pic>
        <p:nvPicPr>
          <p:cNvPr id="275" name="Google Shape;275;p4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283200" y="5018800"/>
            <a:ext cx="2438400" cy="2438400"/>
          </a:xfrm>
          <a:prstGeom prst="rect">
            <a:avLst/>
          </a:prstGeom>
          <a:noFill/>
          <a:ln>
            <a:noFill/>
          </a:ln>
        </p:spPr>
      </p:pic>
      <p:sp>
        <p:nvSpPr>
          <p:cNvPr id="276" name="Google Shape;276;p47"/>
          <p:cNvSpPr txBox="1"/>
          <p:nvPr/>
        </p:nvSpPr>
        <p:spPr>
          <a:xfrm>
            <a:off x="4055450" y="7685700"/>
            <a:ext cx="4893900" cy="67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solidFill>
                  <a:schemeClr val="dk1"/>
                </a:solidFill>
              </a:rPr>
              <a:t>Aaron Landsman</a:t>
            </a:r>
            <a:endParaRPr sz="3200"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0" name="Google Shape;70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3254750"/>
            <a:ext cx="12699997" cy="324410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8"/>
          <p:cNvSpPr txBox="1">
            <a:spLocks noGrp="1"/>
          </p:cNvSpPr>
          <p:nvPr>
            <p:ph type="title"/>
          </p:nvPr>
        </p:nvSpPr>
        <p:spPr>
          <a:xfrm>
            <a:off x="1270000" y="254000"/>
            <a:ext cx="10464800" cy="243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76;p18"/>
          <p:cNvSpPr txBox="1">
            <a:spLocks noGrp="1"/>
          </p:cNvSpPr>
          <p:nvPr>
            <p:ph type="body" idx="1"/>
          </p:nvPr>
        </p:nvSpPr>
        <p:spPr>
          <a:xfrm>
            <a:off x="1270000" y="2768600"/>
            <a:ext cx="10464800" cy="571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ctr" anchorCtr="0">
            <a:noAutofit/>
          </a:bodyPr>
          <a:lstStyle/>
          <a:p>
            <a:pPr marL="889000" lvl="0" indent="-115443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182"/>
              <a:buNone/>
            </a:pPr>
            <a:endParaRPr/>
          </a:p>
        </p:txBody>
      </p:sp>
      <p:pic>
        <p:nvPicPr>
          <p:cNvPr id="77" name="Google Shape;77;p1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-812800" y="0"/>
            <a:ext cx="14630400" cy="9753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2" name="Google Shape;82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2880" y="563880"/>
            <a:ext cx="12941920" cy="862584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20"/>
          <p:cNvSpPr txBox="1">
            <a:spLocks noGrp="1"/>
          </p:cNvSpPr>
          <p:nvPr>
            <p:ph type="body" idx="1"/>
          </p:nvPr>
        </p:nvSpPr>
        <p:spPr>
          <a:xfrm>
            <a:off x="1270000" y="2768600"/>
            <a:ext cx="10464900" cy="571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ctr" anchorCtr="0">
            <a:noAutofit/>
          </a:bodyPr>
          <a:lstStyle/>
          <a:p>
            <a:pPr marL="889000" lvl="0" indent="-115443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182"/>
              <a:buNone/>
            </a:pPr>
            <a:endParaRPr/>
          </a:p>
        </p:txBody>
      </p:sp>
      <p:pic>
        <p:nvPicPr>
          <p:cNvPr id="89" name="Google Shape;89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542925"/>
            <a:ext cx="13004800" cy="86677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1"/>
          <p:cNvSpPr txBox="1">
            <a:spLocks noGrp="1"/>
          </p:cNvSpPr>
          <p:nvPr>
            <p:ph type="title"/>
          </p:nvPr>
        </p:nvSpPr>
        <p:spPr>
          <a:xfrm>
            <a:off x="1270000" y="254000"/>
            <a:ext cx="10464800" cy="243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p21"/>
          <p:cNvSpPr txBox="1">
            <a:spLocks noGrp="1"/>
          </p:cNvSpPr>
          <p:nvPr>
            <p:ph type="body" idx="1"/>
          </p:nvPr>
        </p:nvSpPr>
        <p:spPr>
          <a:xfrm>
            <a:off x="1270000" y="2768600"/>
            <a:ext cx="10464800" cy="571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ctr" anchorCtr="0">
            <a:noAutofit/>
          </a:bodyPr>
          <a:lstStyle/>
          <a:p>
            <a:pPr marL="889000" lvl="0" indent="-115443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182"/>
              <a:buNone/>
            </a:pPr>
            <a:endParaRPr/>
          </a:p>
        </p:txBody>
      </p:sp>
      <p:pic>
        <p:nvPicPr>
          <p:cNvPr id="96" name="Google Shape;96;p2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-812800" y="0"/>
            <a:ext cx="14630400" cy="9753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22"/>
          <p:cNvSpPr txBox="1">
            <a:spLocks noGrp="1"/>
          </p:cNvSpPr>
          <p:nvPr>
            <p:ph type="body" idx="1"/>
          </p:nvPr>
        </p:nvSpPr>
        <p:spPr>
          <a:xfrm>
            <a:off x="1270000" y="2768600"/>
            <a:ext cx="10464800" cy="571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ctr" anchorCtr="0">
            <a:noAutofit/>
          </a:bodyPr>
          <a:lstStyle/>
          <a:p>
            <a:pPr marL="889000" lvl="0" indent="-115443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182"/>
              <a:buNone/>
            </a:pPr>
            <a:endParaRPr/>
          </a:p>
        </p:txBody>
      </p:sp>
      <p:pic>
        <p:nvPicPr>
          <p:cNvPr id="103" name="Google Shape;103;p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542950"/>
            <a:ext cx="13004800" cy="86676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Title &amp; Bullets">
  <a:themeElements>
    <a:clrScheme name="Title &amp; Bullets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53</Words>
  <Application>Microsoft Office PowerPoint</Application>
  <PresentationFormat>Custom</PresentationFormat>
  <Paragraphs>19</Paragraphs>
  <Slides>34</Slides>
  <Notes>34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34</vt:i4>
      </vt:variant>
    </vt:vector>
  </HeadingPairs>
  <TitlesOfParts>
    <vt:vector size="37" baseType="lpstr">
      <vt:lpstr>Gill Sans</vt:lpstr>
      <vt:lpstr>Arial</vt:lpstr>
      <vt:lpstr>Title &amp; Bullets</vt:lpstr>
      <vt:lpstr>civic art action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The Local Ending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School for Participation</vt:lpstr>
      <vt:lpstr>PowerPoint Presentation</vt:lpstr>
      <vt:lpstr>PowerPoint Presentation</vt:lpstr>
      <vt:lpstr>PowerPoint Presentation</vt:lpstr>
      <vt:lpstr>2024 Partnerships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Rebecca Trout</dc:creator>
  <cp:lastModifiedBy>Rebecca Trout</cp:lastModifiedBy>
  <cp:revision>2</cp:revision>
  <dcterms:modified xsi:type="dcterms:W3CDTF">2024-10-23T18:45:38Z</dcterms:modified>
</cp:coreProperties>
</file>